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15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1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07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6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65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10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86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16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5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A8A7-5FB7-4965-A7A8-1393CC59B541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614E-B266-4DD7-ABF7-D98965D5F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09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it-IT" dirty="0" smtClean="0"/>
              <a:t>Le Marche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Allegra Fiorini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145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Le marche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e</a:t>
            </a:r>
            <a:r>
              <a:rPr lang="it-IT" dirty="0"/>
              <a:t> </a:t>
            </a:r>
            <a:r>
              <a:rPr lang="it-IT" b="1" dirty="0"/>
              <a:t>Marche</a:t>
            </a:r>
            <a:r>
              <a:rPr lang="it-IT" dirty="0"/>
              <a:t> </a:t>
            </a:r>
            <a:r>
              <a:rPr lang="it-IT" dirty="0" smtClean="0"/>
              <a:t>sono una</a:t>
            </a:r>
            <a:r>
              <a:rPr lang="it-IT" dirty="0"/>
              <a:t> </a:t>
            </a:r>
            <a:r>
              <a:rPr lang="it-IT" dirty="0" smtClean="0"/>
              <a:t>regione dell'Italia </a:t>
            </a:r>
            <a:r>
              <a:rPr lang="it-IT" dirty="0"/>
              <a:t>centrale </a:t>
            </a:r>
            <a:r>
              <a:rPr lang="it-IT" dirty="0" smtClean="0"/>
              <a:t>con </a:t>
            </a:r>
            <a:r>
              <a:rPr lang="it-IT" dirty="0"/>
              <a:t>1 484 427 </a:t>
            </a:r>
            <a:r>
              <a:rPr lang="it-IT" dirty="0" smtClean="0"/>
              <a:t>abitanti, il capoluogo</a:t>
            </a:r>
            <a:r>
              <a:rPr lang="it-IT" dirty="0"/>
              <a:t> </a:t>
            </a:r>
            <a:r>
              <a:rPr lang="it-IT" dirty="0" smtClean="0"/>
              <a:t> è Ancona</a:t>
            </a:r>
            <a:r>
              <a:rPr lang="it-IT" dirty="0"/>
              <a:t>, affacciata verso est sul mar Adriatico. L'Appennino umbro-marchigiano segna ad ovest il confine con la Toscana e l'Umbria; a nord la regione confina con l'Emilia-Romagna e la Repubblica di San Marino, a sud con l'Abruzzo e il Lazio. Sono parte dell'Euroregione Adriatico Ionica il cui forum (Iniziativa Adriatico Ionica) ha la sede del segretariato ad Ancona.</a:t>
            </a:r>
          </a:p>
        </p:txBody>
      </p:sp>
    </p:spTree>
    <p:extLst>
      <p:ext uri="{BB962C8B-B14F-4D97-AF65-F5344CB8AC3E}">
        <p14:creationId xmlns:p14="http://schemas.microsoft.com/office/powerpoint/2010/main" val="2900928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IL CLIMA DELLE MARCHE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339963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 smtClean="0"/>
              <a:t>Le Marche</a:t>
            </a:r>
            <a:r>
              <a:rPr lang="it-IT" dirty="0"/>
              <a:t> presentano un clima di tipo mediterraneo nella fascia costiera e medio-collinare che, man mano che ci si sposta verso l'interno, diviene gradualmente sub-mediterraneo, mentre nella zona montuosa, può definirsi come di tipo oceanico sebbene siano ancora presenti influssi di tipo mediterraneo.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170767" y="6921884"/>
            <a:ext cx="1181879" cy="1775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 Marche presentano un clima di tipo mediterraneo nella fascia costiera e medio-collinare che, man mano che ci si sposta verso l'interno, diviene gradualmente sub-mediterraneo, mentre nella zona montuosa, può definirsi come di tipo oceanico sebbene siano ancora presenti influssi di tipo mediterraneo.</a:t>
            </a:r>
          </a:p>
        </p:txBody>
      </p:sp>
      <p:pic>
        <p:nvPicPr>
          <p:cNvPr id="1026" name="Picture 2" descr="https://mominitaly.com/wp-content/uploads/2022/07/urbino-italy-1024x68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67" y="1924214"/>
            <a:ext cx="4944481" cy="32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73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LA GEOGRAFIA DELLE </a:t>
            </a:r>
            <a:r>
              <a:rPr lang="it-IT" sz="6000" dirty="0" smtClean="0"/>
              <a:t>MARCHE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803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it-IT" dirty="0"/>
              <a:t>Le Marche si trovano nella zona centro-orientale della nostra penisola; ad est sono bagnate dal </a:t>
            </a:r>
            <a:r>
              <a:rPr lang="it-IT" b="1" dirty="0"/>
              <a:t>Mar Adriatico</a:t>
            </a:r>
            <a:r>
              <a:rPr lang="it-IT" dirty="0"/>
              <a:t>. Il territorio è collinare (69%) e montuoso (31%), zone pianeggianti sorgono solamente a ridosso delle coste.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   Il Monte Vettore (2.476 metri) è il punto più elevato della regione. Dagli Appennini scendono parecchi fiumi, che hanno però regime spesso torrentizio, vista la non eccessiva distanza delle loro sorgenti dal mare, i principali sono il Tronto ed il Metauro.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   Ancona è il centro più importante e capoluogo di regione, le altre città più popolate sono Pesaro, Fano, San Benedetto del Tronto ed Ascoli Piceno.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   L'economia marchigiana si è sviluppata negli ultimi decenni nei settori industriale e terziario, che hanno assunto maggior rilevanza. I prodotti agricoli più coltivati sono il frumento, gli ortaggi, la frutta, le olive, l'uva da vino e la barbabietola da zucchero; la pesca ha maggior peso rispetto all'allevamento. L'industria è fiorente soprattutto nel settore cartario, oltre che in molte altre branchie. Il turismo si concentra sulle località balneari e su alcune città di interesse storico ed artistico.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73263" y="4911752"/>
            <a:ext cx="4845395" cy="4794637"/>
          </a:xfrm>
        </p:spPr>
        <p:txBody>
          <a:bodyPr>
            <a:normAutofit/>
          </a:bodyPr>
          <a:lstStyle/>
          <a:p>
            <a:endParaRPr lang="it-IT" b="1" dirty="0"/>
          </a:p>
          <a:p>
            <a:pPr fontAlgn="ctr"/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endParaRPr lang="it-IT" dirty="0"/>
          </a:p>
        </p:txBody>
      </p:sp>
      <p:pic>
        <p:nvPicPr>
          <p:cNvPr id="2050" name="Picture 2" descr="marche-car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3" y="2224377"/>
            <a:ext cx="35909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908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LA STORIA DELLE </a:t>
            </a:r>
            <a:r>
              <a:rPr lang="it-IT" sz="6000" dirty="0" smtClean="0"/>
              <a:t>MARCHE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3675" y="457200"/>
            <a:ext cx="6172200" cy="60708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914400" lvl="2" indent="0">
              <a:buNone/>
            </a:pPr>
            <a:endParaRPr lang="it-IT" dirty="0"/>
          </a:p>
          <a:p>
            <a:r>
              <a:rPr lang="it-IT" dirty="0"/>
              <a:t>Le Marche sono infatti una regione fortemente caratterizzata da una vocazione alla pluralità, come indica già il nome, attualmente unico al plurale tra le regioni italiane. La varietà culturale e linguistica non deve però ingannare, in quanto i fattori unificanti sono molti: il paesaggio, il carattere degli abitanti, la dimensione urbana di ogni pur piccolo centro abitato, una storia di autonomie parallele, una cultura dell'armonia in tutti i settori, una singolare ricchezza di poeti, musicisti e pittori, un modello economico-imprenditoriale esemplare; la vocazione all'autonomia di ogni città è paradossalmente il fattore maggiormente unificante.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 flipH="1">
            <a:off x="1238568" y="7776376"/>
            <a:ext cx="367594" cy="2464903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3074" name="Picture 2" descr="arte nelle Mar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81321"/>
            <a:ext cx="41719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91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ECONOMIA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128962"/>
            <a:ext cx="3932237" cy="381158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sz="2000" dirty="0"/>
              <a:t>Nel corso del 2022 è proseguita l'espansione dell'attività economica, pur in un contesto caratterizzato da un elevato grado di incertezza per le tensioni geopolitiche e dal perdurare di strozzature lungo le catene di approvvigionamento. Nella seconda parte dell'anno si è manifestato un indebolimento della fase ciclica. Le informazioni finora disponibili delineano un ulteriore rallentamento dell'attività nell'anno in corso</a:t>
            </a:r>
            <a:r>
              <a:rPr lang="it-IT" dirty="0"/>
              <a:t>.</a:t>
            </a:r>
          </a:p>
        </p:txBody>
      </p:sp>
      <p:pic>
        <p:nvPicPr>
          <p:cNvPr id="4100" name="Picture 4" descr="Tra credito e rigore. L'«impresa» diffici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93" y="457200"/>
            <a:ext cx="6232959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5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TURISMO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2871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dirty="0"/>
              <a:t>Nelle Marche hai la possibilità di </a:t>
            </a:r>
            <a:r>
              <a:rPr lang="it-IT" b="1" dirty="0"/>
              <a:t>sperimentare una molteplicità di esperienze</a:t>
            </a:r>
            <a:r>
              <a:rPr lang="it-IT" dirty="0"/>
              <a:t>. Questa </a:t>
            </a:r>
            <a:r>
              <a:rPr lang="it-IT" b="1" dirty="0"/>
              <a:t>Regione che</a:t>
            </a:r>
            <a:r>
              <a:rPr lang="it-IT" dirty="0"/>
              <a:t>, come è noto, </a:t>
            </a:r>
            <a:r>
              <a:rPr lang="it-IT" b="1" dirty="0"/>
              <a:t>è l’unica declinata al plurale</a:t>
            </a:r>
            <a:r>
              <a:rPr lang="it-IT" dirty="0"/>
              <a:t>, si mostra attraverso paesaggi, attività, tradizioni e tesori </a:t>
            </a:r>
            <a:r>
              <a:rPr lang="it-IT" dirty="0" err="1"/>
              <a:t>inﬁniti</a:t>
            </a:r>
            <a:r>
              <a:rPr lang="it-IT" dirty="0"/>
              <a:t>, attraverso i quali il visitatore non smette mai di sorprendersi. Questo “distillato d’Italia” come lo chiamava Piovene, racchiude nel suo territorio </a:t>
            </a:r>
            <a:r>
              <a:rPr lang="it-IT" b="1" dirty="0"/>
              <a:t>una ricchezza culturale immensa</a:t>
            </a:r>
            <a:r>
              <a:rPr lang="it-IT" dirty="0"/>
              <a:t>: come il pittore attinge da una tavolozza di colori per dipingere la propria opera, così le Marche vivono attraverso colori diversi, che si possono cogliere a seconda dei propri gusti, aspettative e preferenze, per disegnare </a:t>
            </a:r>
            <a:r>
              <a:rPr lang="it-IT" b="1" dirty="0"/>
              <a:t>un viaggio su misura, che supera sempre le aspettative</a:t>
            </a:r>
            <a:r>
              <a:rPr lang="it-IT" dirty="0"/>
              <a:t>.</a:t>
            </a:r>
          </a:p>
        </p:txBody>
      </p:sp>
      <p:pic>
        <p:nvPicPr>
          <p:cNvPr id="5122" name="Picture 2" descr="7 borghi delle Marche: mete imperdibili per una vacanza tranquilla - Info  Turis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6" y="751398"/>
            <a:ext cx="6114553" cy="52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14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sz="6600" dirty="0" smtClean="0"/>
              <a:t>CULTURA</a:t>
            </a:r>
            <a:endParaRPr lang="it-IT" sz="6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184621"/>
            <a:ext cx="3932237" cy="413666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1800" dirty="0"/>
              <a:t>Le Marche sono un </a:t>
            </a:r>
            <a:r>
              <a:rPr lang="it-IT" sz="1800" b="1" dirty="0"/>
              <a:t>museo diffuso</a:t>
            </a:r>
            <a:r>
              <a:rPr lang="it-IT" sz="1800" dirty="0"/>
              <a:t>,  una </a:t>
            </a:r>
            <a:r>
              <a:rPr lang="it-IT" sz="1800" b="1" dirty="0"/>
              <a:t>rete di città d’arte e borghi storici </a:t>
            </a:r>
            <a:r>
              <a:rPr lang="it-IT" sz="1800" dirty="0"/>
              <a:t>incastonati in un </a:t>
            </a:r>
            <a:r>
              <a:rPr lang="it-IT" sz="1800" b="1" dirty="0"/>
              <a:t>mare di colline coltivate</a:t>
            </a:r>
            <a:r>
              <a:rPr lang="it-IT" sz="1800" dirty="0"/>
              <a:t>, che si affacciano su vallate che vanno </a:t>
            </a:r>
            <a:r>
              <a:rPr lang="it-IT" sz="1800" b="1" dirty="0"/>
              <a:t>dal mare all’Appennino</a:t>
            </a:r>
            <a:r>
              <a:rPr lang="it-IT" sz="1800" dirty="0"/>
              <a:t>, dove sono conservati capolavori di </a:t>
            </a:r>
            <a:r>
              <a:rPr lang="it-IT" sz="1800" b="1" dirty="0"/>
              <a:t>Piero della Francesca e Lorenzo Lotto, Rubens e Tiziano</a:t>
            </a:r>
            <a:r>
              <a:rPr lang="it-IT" sz="1800" dirty="0"/>
              <a:t>, </a:t>
            </a:r>
            <a:r>
              <a:rPr lang="it-IT" sz="1800" b="1" dirty="0"/>
              <a:t>teatri e strade romane, botteghe di ceramica</a:t>
            </a:r>
            <a:r>
              <a:rPr lang="it-IT" sz="1800" dirty="0"/>
              <a:t>. Una regione dove la </a:t>
            </a:r>
            <a:r>
              <a:rPr lang="it-IT" sz="1800" b="1" dirty="0"/>
              <a:t>cultura è a monte della catena del valore </a:t>
            </a:r>
            <a:r>
              <a:rPr lang="it-IT" sz="1800" dirty="0" err="1"/>
              <a:t>perchè</a:t>
            </a:r>
            <a:r>
              <a:rPr lang="it-IT" sz="1800" dirty="0"/>
              <a:t>, essendo millenaria, è stata interiorizzata nel modus operandi, nello stile di vita, nei prodotti finali del tessuto economico regionale.</a:t>
            </a:r>
          </a:p>
        </p:txBody>
      </p:sp>
      <p:pic>
        <p:nvPicPr>
          <p:cNvPr id="6146" name="Picture 2" descr="Marche weekend Marche weekend benessere e cultu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58" y="457200"/>
            <a:ext cx="6750658" cy="60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99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017767"/>
            <a:ext cx="3932237" cy="48512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/>
              <a:t>LE MARCHE SONO DAVVERO UN LUOGO MAGICO E UN POSTO BELLISSIMO DOVE PASSARE LE PROPRIE VACANZE. </a:t>
            </a:r>
          </a:p>
          <a:p>
            <a:r>
              <a:rPr lang="it-IT" sz="2800" dirty="0" smtClean="0"/>
              <a:t>SPERO CHE QUESTA PRESENTAZIONE VI SIA PIACIUTA </a:t>
            </a:r>
            <a:endParaRPr lang="it-IT" sz="2800" dirty="0"/>
          </a:p>
        </p:txBody>
      </p:sp>
      <p:pic>
        <p:nvPicPr>
          <p:cNvPr id="7170" name="Picture 2" descr="Cosa vedere nelle Marche: 18 luoghi imperdibil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683812"/>
            <a:ext cx="6172200" cy="5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8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243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Le Marche </vt:lpstr>
      <vt:lpstr>Le marche</vt:lpstr>
      <vt:lpstr>IL CLIMA DELLE MARCHE</vt:lpstr>
      <vt:lpstr>LA GEOGRAFIA DELLE MARCHE</vt:lpstr>
      <vt:lpstr>LA STORIA DELLE MARCHE</vt:lpstr>
      <vt:lpstr>ECONOMIA </vt:lpstr>
      <vt:lpstr>TURISMO</vt:lpstr>
      <vt:lpstr>CULTURA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marche</dc:title>
  <dc:creator>Paolo Fiorini</dc:creator>
  <cp:lastModifiedBy>Paolo Fiorini</cp:lastModifiedBy>
  <cp:revision>6</cp:revision>
  <dcterms:created xsi:type="dcterms:W3CDTF">2024-04-02T11:11:06Z</dcterms:created>
  <dcterms:modified xsi:type="dcterms:W3CDTF">2024-04-02T19:27:10Z</dcterms:modified>
</cp:coreProperties>
</file>