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259" r:id="rId6"/>
    <p:sldId id="260" r:id="rId7"/>
    <p:sldId id="296" r:id="rId8"/>
    <p:sldId id="266" r:id="rId9"/>
    <p:sldId id="261" r:id="rId10"/>
    <p:sldId id="262" r:id="rId11"/>
    <p:sldId id="263" r:id="rId12"/>
    <p:sldId id="264" r:id="rId13"/>
    <p:sldId id="265" r:id="rId14"/>
    <p:sldId id="267" r:id="rId15"/>
    <p:sldId id="295" r:id="rId16"/>
    <p:sldId id="268" r:id="rId17"/>
    <p:sldId id="269" r:id="rId18"/>
    <p:sldId id="270" r:id="rId19"/>
    <p:sldId id="272" r:id="rId20"/>
    <p:sldId id="271" r:id="rId21"/>
    <p:sldId id="273" r:id="rId22"/>
    <p:sldId id="274" r:id="rId23"/>
    <p:sldId id="275" r:id="rId24"/>
    <p:sldId id="276" r:id="rId25"/>
    <p:sldId id="294" r:id="rId26"/>
    <p:sldId id="277" r:id="rId27"/>
    <p:sldId id="278" r:id="rId28"/>
    <p:sldId id="279" r:id="rId29"/>
    <p:sldId id="293" r:id="rId30"/>
    <p:sldId id="280" r:id="rId31"/>
    <p:sldId id="281" r:id="rId32"/>
    <p:sldId id="282" r:id="rId33"/>
    <p:sldId id="283" r:id="rId34"/>
    <p:sldId id="292" r:id="rId35"/>
    <p:sldId id="284" r:id="rId36"/>
    <p:sldId id="286" r:id="rId37"/>
    <p:sldId id="287" r:id="rId38"/>
    <p:sldId id="291" r:id="rId39"/>
    <p:sldId id="290" r:id="rId40"/>
    <p:sldId id="288" r:id="rId41"/>
    <p:sldId id="289" r:id="rId42"/>
    <p:sldId id="298" r:id="rId43"/>
    <p:sldId id="285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8DB2-747B-4656-A29D-584B69DB70BD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BEBC-5710-45D4-99DF-5DAC9A173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04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8DB2-747B-4656-A29D-584B69DB70BD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BEBC-5710-45D4-99DF-5DAC9A173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02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8DB2-747B-4656-A29D-584B69DB70BD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BEBC-5710-45D4-99DF-5DAC9A173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58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8DB2-747B-4656-A29D-584B69DB70BD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BEBC-5710-45D4-99DF-5DAC9A173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13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8DB2-747B-4656-A29D-584B69DB70BD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BEBC-5710-45D4-99DF-5DAC9A173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25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8DB2-747B-4656-A29D-584B69DB70BD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BEBC-5710-45D4-99DF-5DAC9A173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64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8DB2-747B-4656-A29D-584B69DB70BD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BEBC-5710-45D4-99DF-5DAC9A173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96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8DB2-747B-4656-A29D-584B69DB70BD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BEBC-5710-45D4-99DF-5DAC9A173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93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8DB2-747B-4656-A29D-584B69DB70BD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BEBC-5710-45D4-99DF-5DAC9A173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148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8DB2-747B-4656-A29D-584B69DB70BD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BEBC-5710-45D4-99DF-5DAC9A173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45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78DB2-747B-4656-A29D-584B69DB70BD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BEBC-5710-45D4-99DF-5DAC9A173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40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78DB2-747B-4656-A29D-584B69DB70BD}" type="datetimeFigureOut">
              <a:rPr lang="it-IT" smtClean="0"/>
              <a:t>19/03/2024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7BEBC-5710-45D4-99DF-5DAC9A173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53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Ed ecco a voi….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25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351176" cy="3747194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896705" cy="4525963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6042160" cy="4525963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6795580" cy="4525963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it-IT" sz="8800" dirty="0" smtClean="0">
                <a:solidFill>
                  <a:schemeClr val="bg1"/>
                </a:solidFill>
              </a:rPr>
              <a:t>GEOGRAFIA</a:t>
            </a:r>
            <a:endParaRPr lang="it-IT" sz="8800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922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222620" cy="4622477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464808" cy="4309872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315811" cy="4525963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796940" cy="4525963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316835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…la più piccola e la più bella fra le regioni italiane…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92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759898" cy="4525963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747799" cy="4525963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790686" cy="4525963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044899" cy="4525963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8800" dirty="0" smtClean="0">
                <a:solidFill>
                  <a:schemeClr val="bg1"/>
                </a:solidFill>
              </a:rPr>
              <a:t>AGRICOLTURA E ALLEVAMENTO</a:t>
            </a:r>
            <a:endParaRPr lang="it-IT" sz="8800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922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460378" cy="4525963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620770" cy="4525963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it-IT" sz="8800" dirty="0" smtClean="0">
                <a:solidFill>
                  <a:schemeClr val="bg1"/>
                </a:solidFill>
              </a:rPr>
              <a:t>INDUSTRIA</a:t>
            </a:r>
            <a:endParaRPr lang="it-IT" sz="8800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92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… la Valle d’Aosta!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705916" cy="3356421"/>
          </a:xfrm>
        </p:spPr>
      </p:pic>
    </p:spTree>
    <p:extLst>
      <p:ext uri="{BB962C8B-B14F-4D97-AF65-F5344CB8AC3E}">
        <p14:creationId xmlns:p14="http://schemas.microsoft.com/office/powerpoint/2010/main" val="2937809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815220" cy="3970965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300644" cy="4525963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it-IT" sz="8800" dirty="0" smtClean="0">
                <a:solidFill>
                  <a:schemeClr val="bg1"/>
                </a:solidFill>
              </a:rPr>
              <a:t>TURISMO</a:t>
            </a:r>
            <a:endParaRPr lang="it-IT" sz="8800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922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738842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48680"/>
            <a:ext cx="4248472" cy="5664630"/>
          </a:xfrm>
        </p:spPr>
      </p:pic>
    </p:spTree>
    <p:extLst>
      <p:ext uri="{BB962C8B-B14F-4D97-AF65-F5344CB8AC3E}">
        <p14:creationId xmlns:p14="http://schemas.microsoft.com/office/powerpoint/2010/main" val="1738842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it-IT" sz="8800" dirty="0" smtClean="0">
                <a:solidFill>
                  <a:schemeClr val="bg1"/>
                </a:solidFill>
              </a:rPr>
              <a:t>CULTURA</a:t>
            </a:r>
            <a:endParaRPr lang="it-IT" sz="8800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23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557176" cy="5033197"/>
          </a:xfrm>
        </p:spPr>
      </p:pic>
    </p:spTree>
    <p:extLst>
      <p:ext uri="{BB962C8B-B14F-4D97-AF65-F5344CB8AC3E}">
        <p14:creationId xmlns:p14="http://schemas.microsoft.com/office/powerpoint/2010/main" val="392158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it-IT" sz="8800" dirty="0" smtClean="0">
                <a:solidFill>
                  <a:schemeClr val="bg1"/>
                </a:solidFill>
              </a:rPr>
              <a:t>INTRODUZIONE</a:t>
            </a:r>
            <a:endParaRPr lang="it-IT" sz="8800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922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6793190" cy="4525963"/>
          </a:xfrm>
        </p:spPr>
      </p:pic>
    </p:spTree>
    <p:extLst>
      <p:ext uri="{BB962C8B-B14F-4D97-AF65-F5344CB8AC3E}">
        <p14:creationId xmlns:p14="http://schemas.microsoft.com/office/powerpoint/2010/main" val="1738842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4647972" cy="4525963"/>
          </a:xfrm>
        </p:spPr>
      </p:pic>
    </p:spTree>
    <p:extLst>
      <p:ext uri="{BB962C8B-B14F-4D97-AF65-F5344CB8AC3E}">
        <p14:creationId xmlns:p14="http://schemas.microsoft.com/office/powerpoint/2010/main" val="930122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it-IT" sz="8800" dirty="0" smtClean="0">
                <a:solidFill>
                  <a:schemeClr val="bg1"/>
                </a:solidFill>
              </a:rPr>
              <a:t>CONCLUSIONE</a:t>
            </a:r>
            <a:endParaRPr lang="it-IT" sz="8800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1400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84" y="1340768"/>
            <a:ext cx="6785631" cy="4525963"/>
          </a:xfrm>
        </p:spPr>
      </p:pic>
      <p:sp>
        <p:nvSpPr>
          <p:cNvPr id="4" name="CasellaDiTesto 3"/>
          <p:cNvSpPr txBox="1"/>
          <p:nvPr/>
        </p:nvSpPr>
        <p:spPr>
          <a:xfrm>
            <a:off x="1475656" y="62068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</a:rPr>
              <a:t>Vi è venuta voglia di andarci anche a voi?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4744"/>
            <a:ext cx="5327169" cy="4525963"/>
          </a:xfrm>
        </p:spPr>
      </p:pic>
    </p:spTree>
    <p:extLst>
      <p:ext uri="{BB962C8B-B14F-4D97-AF65-F5344CB8AC3E}">
        <p14:creationId xmlns:p14="http://schemas.microsoft.com/office/powerpoint/2010/main" val="137782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313818" cy="4525963"/>
          </a:xfrm>
        </p:spPr>
      </p:pic>
    </p:spTree>
    <p:extLst>
      <p:ext uri="{BB962C8B-B14F-4D97-AF65-F5344CB8AC3E}">
        <p14:creationId xmlns:p14="http://schemas.microsoft.com/office/powerpoint/2010/main" val="293996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it-IT" sz="8800" dirty="0" smtClean="0">
                <a:solidFill>
                  <a:schemeClr val="bg1"/>
                </a:solidFill>
              </a:rPr>
              <a:t>STORIA</a:t>
            </a:r>
            <a:endParaRPr lang="it-IT" sz="8800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92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816910" cy="5174035"/>
          </a:xfrm>
        </p:spPr>
      </p:pic>
    </p:spTree>
    <p:extLst>
      <p:ext uri="{BB962C8B-B14F-4D97-AF65-F5344CB8AC3E}">
        <p14:creationId xmlns:p14="http://schemas.microsoft.com/office/powerpoint/2010/main" val="228494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802230" cy="4525963"/>
          </a:xfrm>
        </p:spPr>
      </p:pic>
    </p:spTree>
    <p:extLst>
      <p:ext uri="{BB962C8B-B14F-4D97-AF65-F5344CB8AC3E}">
        <p14:creationId xmlns:p14="http://schemas.microsoft.com/office/powerpoint/2010/main" val="1870464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43</Words>
  <Application>Microsoft Office PowerPoint</Application>
  <PresentationFormat>Presentazione su schermo (4:3)</PresentationFormat>
  <Paragraphs>12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Tema di Office</vt:lpstr>
      <vt:lpstr>Ed ecco a voi….</vt:lpstr>
      <vt:lpstr>…la più piccola e la più bella fra le regioni italiane…</vt:lpstr>
      <vt:lpstr>… la Valle d’Aosta!</vt:lpstr>
      <vt:lpstr>INTRODUZIONE</vt:lpstr>
      <vt:lpstr>Presentazione standard di PowerPoint</vt:lpstr>
      <vt:lpstr>Presentazione standard di PowerPoint</vt:lpstr>
      <vt:lpstr>STORIA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GEOGRAFIA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AGRICOLTURA E ALLEVAMENTO</vt:lpstr>
      <vt:lpstr>Presentazione standard di PowerPoint</vt:lpstr>
      <vt:lpstr>Presentazione standard di PowerPoint</vt:lpstr>
      <vt:lpstr>Presentazione standard di PowerPoint</vt:lpstr>
      <vt:lpstr>INDUSTRIA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TURISMO</vt:lpstr>
      <vt:lpstr>Presentazione standard di PowerPoint</vt:lpstr>
      <vt:lpstr>Presentazione standard di PowerPoint</vt:lpstr>
      <vt:lpstr>Presentazione standard di PowerPoint</vt:lpstr>
      <vt:lpstr>CULTURA</vt:lpstr>
      <vt:lpstr>Presentazione standard di PowerPoint</vt:lpstr>
      <vt:lpstr>Presentazione standard di PowerPoint</vt:lpstr>
      <vt:lpstr>Presentazione standard di PowerPoint</vt:lpstr>
      <vt:lpstr>CONCLUSIONE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 ecco a voi….</dc:title>
  <dc:creator>Guglielmo</dc:creator>
  <cp:lastModifiedBy>Guglielmo</cp:lastModifiedBy>
  <cp:revision>8</cp:revision>
  <dcterms:created xsi:type="dcterms:W3CDTF">2024-03-19T18:14:34Z</dcterms:created>
  <dcterms:modified xsi:type="dcterms:W3CDTF">2024-03-19T22:42:33Z</dcterms:modified>
</cp:coreProperties>
</file>