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3A04-5FB1-6CDB-D2AE-D916E3455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DFB07-CA9A-91AB-EE55-BFAD814F0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CC3E-2A4D-A0A8-5FCD-8849EA19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B249-DBD0-F652-E116-E7BA539E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CDCEF-73ED-A352-53B4-62C49EDB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0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9EB1-7126-E045-4A3E-87E6A3E0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32063-12FF-0051-6772-6AF58A0C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A2AD4-B727-4592-DFCB-F962B326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6C1D-1D3D-F216-9D3C-AE6E19F5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CAB2C-BED7-56F6-89E8-87AAD3A6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72933-7AD3-2BF3-D948-6F7FC5850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EA542-1C2D-8841-8C68-7E901C363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9F29-373E-0C5C-343C-FC55A524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2BE4-91DC-5157-CD16-42780F01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6F1A-F302-A6C0-EA2C-A9959BDE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6FC1-5271-4B88-D131-97BAEAEC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4105-BF63-0E9F-F5B3-E2644B6E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BF7C-BB08-74CA-D18A-EDA65B32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377E-1AF8-9DB7-E893-BA53DFE6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38E4-5D38-26D9-4F3E-83A402B2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8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41F1-1261-B050-7CA4-B18C436D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27E5E-FF2E-33AF-2785-D8FA22DC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1EAA-6D95-F9E1-541C-B403B246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FDCD-1995-C544-A573-D05BFBF3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98D6-AA0A-AF0D-A2FC-D85D0CF4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C34B-DFB9-FF0F-B7AD-2F5C657A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2A2A-B135-039D-3F44-7F076286F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18723-A49F-225E-355C-D04B8F4E4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B9274-CD97-9C8F-483E-6849C737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23416-5347-281B-D7A3-31A08A4E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A79EC-7D56-A8D8-6889-825FAE3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9978-2E90-2913-8B23-E51CBD5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2C5C8-FB41-75F8-CE38-B26B4D35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69BCF-5D76-A53E-6273-E0765834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62966-56CB-A18F-74A6-D7CECD5EB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52E4E-B18B-B22C-2FF7-33A821F44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F4C1E-DB29-7A4D-3F32-CF7DD682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0A02A-5B47-6938-0225-73033A5F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D0DC4-3BE1-7AF7-7223-AEAAC8C4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2C05-70EE-36F8-0A25-9177400E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4C6F7-8672-7DDE-3D31-18A0DF77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AC3B8-0BCA-8945-264C-A00352A0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642B4-9EA6-FF25-3E6F-BC7DEFBC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9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4C965-DDDE-56B7-57A1-8F6223B4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DD5DC-82C3-8EA2-1B55-993EDC7B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CBD3-A0EB-1558-FB9F-64573747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706C-2CFC-C098-21D5-D729980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6D2EB-9D31-F9F2-7FF7-E354DC2A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11932-7037-C574-665E-A4006C8D2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62B18-747C-71BE-9D58-06FDB43D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E9A86-2DB2-3550-DCBE-746D52F3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1E136-3B1F-47EE-DDE3-18BC4726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3753-A39A-0878-618C-74DE89C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1EE2F-38BA-7F2C-09E4-6A3F9B1D2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F972E-C3AD-D95E-4F99-F404C3F12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F84FC-13FA-7C82-46AD-4F823E0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9ED44-42DD-4A17-11BD-E7CCA176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A0533-6C97-3B9F-E8EE-06F5B3EF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8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77ED-DF9E-EDD5-73B6-BD5A6896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5D26C-4164-0AF4-C715-0957DBE1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E97CE-72BA-D952-933B-8F8C4D2FC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7A06-A8A9-483C-91AC-134920F0492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0D20-2410-2D30-1F66-B20205631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0A6A-F868-B8AF-1867-6FC399D7D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A068-F0EE-4B4B-BA3B-CFE696348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614-6FF8-2B02-8D8D-68CD3DC3A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br>
              <a:rPr lang="it-IT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2DE002A-A4D4-FCDF-FD28-2F42DFA32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194EF-1B17-D9A2-FDFF-E66C09FC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E504CE-C52F-00FB-CB15-E464DA14F476}"/>
              </a:ext>
            </a:extLst>
          </p:cNvPr>
          <p:cNvSpPr/>
          <p:nvPr/>
        </p:nvSpPr>
        <p:spPr>
          <a:xfrm>
            <a:off x="4328160" y="2764780"/>
            <a:ext cx="3464560" cy="2316480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I</a:t>
            </a:r>
            <a:r>
              <a:rPr lang="en-GB" sz="4000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Governo </a:t>
            </a:r>
            <a:r>
              <a:rPr lang="en-GB" sz="4000" dirty="0" err="1">
                <a:solidFill>
                  <a:schemeClr val="tx1"/>
                </a:solidFill>
              </a:rPr>
              <a:t>dei</a:t>
            </a:r>
            <a:endParaRPr lang="en-GB" sz="40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CALIFFI</a:t>
            </a:r>
          </a:p>
        </p:txBody>
      </p:sp>
    </p:spTree>
    <p:extLst>
      <p:ext uri="{BB962C8B-B14F-4D97-AF65-F5344CB8AC3E}">
        <p14:creationId xmlns:p14="http://schemas.microsoft.com/office/powerpoint/2010/main" val="330728583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238F-0A89-268E-085F-2C55920F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BFE0A0-5B3B-8699-C679-5243E6517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4084" y="95048"/>
            <a:ext cx="6400876" cy="623018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0DB252-724B-0D2C-6266-560BD53169C3}"/>
              </a:ext>
            </a:extLst>
          </p:cNvPr>
          <p:cNvSpPr/>
          <p:nvPr/>
        </p:nvSpPr>
        <p:spPr>
          <a:xfrm>
            <a:off x="568960" y="339941"/>
            <a:ext cx="4602480" cy="59442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Sin dalle prime conquiste per controllare i territori, gli arabi dovettero creare un sistema di governo più complesso e meglio organizzato invece dei clan e tribù.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L’ autorità centrale era il califfo e le provincie venivano affidate agli emiri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L’esercito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aveva</a:t>
            </a:r>
            <a:r>
              <a:rPr lang="en-GB" dirty="0">
                <a:solidFill>
                  <a:schemeClr val="tx1"/>
                </a:solidFill>
              </a:rPr>
              <a:t> un </a:t>
            </a:r>
            <a:r>
              <a:rPr lang="en-GB" dirty="0" err="1">
                <a:solidFill>
                  <a:schemeClr val="tx1"/>
                </a:solidFill>
              </a:rPr>
              <a:t>ruolo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importante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doveva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mantenere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l’ordine</a:t>
            </a:r>
            <a:r>
              <a:rPr lang="en-GB" dirty="0">
                <a:solidFill>
                  <a:schemeClr val="tx1"/>
                </a:solidFill>
              </a:rPr>
              <a:t> in un </a:t>
            </a:r>
            <a:r>
              <a:rPr lang="en-GB" dirty="0" err="1">
                <a:solidFill>
                  <a:schemeClr val="tx1"/>
                </a:solidFill>
              </a:rPr>
              <a:t>vasto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impero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quindi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dovevano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esere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numerosi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disciplinati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8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2551-B968-CD43-C63E-241B7C7B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24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49803-0802-26E0-A2DF-3A749B81310E}"/>
              </a:ext>
            </a:extLst>
          </p:cNvPr>
          <p:cNvSpPr txBox="1"/>
          <p:nvPr/>
        </p:nvSpPr>
        <p:spPr>
          <a:xfrm>
            <a:off x="6583680" y="421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E729085-DD54-6B23-6ABC-B54CECCD1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468" y="0"/>
            <a:ext cx="6998532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9A0380-EDEC-3382-296C-60FC3CCC60A3}"/>
              </a:ext>
            </a:extLst>
          </p:cNvPr>
          <p:cNvSpPr/>
          <p:nvPr/>
        </p:nvSpPr>
        <p:spPr>
          <a:xfrm>
            <a:off x="647722" y="436245"/>
            <a:ext cx="3850640" cy="5913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Per controllare i territori i successori dei primi califfi spostarono le capitali da Medina a Damasco(661) e poi a Baghdad(752).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La Mecca rimase sempre la città religiosa dove continuava a svolgersi il pellegrinaggio annuale.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8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DA64-E9D5-BF00-4809-ADF86377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45996C-BC0F-DB7E-8089-0554B7921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480" y="365125"/>
            <a:ext cx="5608320" cy="56083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7D4736-6C1C-28F4-6197-23C5693F0998}"/>
              </a:ext>
            </a:extLst>
          </p:cNvPr>
          <p:cNvSpPr/>
          <p:nvPr/>
        </p:nvSpPr>
        <p:spPr>
          <a:xfrm>
            <a:off x="838200" y="365125"/>
            <a:ext cx="4018280" cy="5811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territori conquistati dagli arabi nel VI e VII secolo si «arabizzano» </a:t>
            </a:r>
            <a:r>
              <a:rPr lang="en-GB" dirty="0" err="1">
                <a:solidFill>
                  <a:schemeClr val="tx1"/>
                </a:solidFill>
              </a:rPr>
              <a:t>infatti</a:t>
            </a:r>
            <a:r>
              <a:rPr lang="en-GB" dirty="0">
                <a:solidFill>
                  <a:schemeClr val="tx1"/>
                </a:solidFill>
              </a:rPr>
              <a:t>  nell’ Africa </a:t>
            </a:r>
            <a:r>
              <a:rPr lang="en-GB" dirty="0" err="1">
                <a:solidFill>
                  <a:schemeClr val="tx1"/>
                </a:solidFill>
              </a:rPr>
              <a:t>settentrionale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Spagna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diffondono</a:t>
            </a:r>
            <a:r>
              <a:rPr lang="en-GB" dirty="0">
                <a:solidFill>
                  <a:schemeClr val="tx1"/>
                </a:solidFill>
              </a:rPr>
              <a:t> la lingua arabica, l’ </a:t>
            </a:r>
            <a:r>
              <a:rPr lang="en-GB" dirty="0" err="1">
                <a:solidFill>
                  <a:schemeClr val="tx1"/>
                </a:solidFill>
              </a:rPr>
              <a:t>islam</a:t>
            </a:r>
            <a:r>
              <a:rPr lang="en-GB" dirty="0">
                <a:solidFill>
                  <a:schemeClr val="tx1"/>
                </a:solidFill>
              </a:rPr>
              <a:t>, la </a:t>
            </a:r>
            <a:r>
              <a:rPr lang="en-GB" dirty="0" err="1">
                <a:solidFill>
                  <a:schemeClr val="tx1"/>
                </a:solidFill>
              </a:rPr>
              <a:t>moneta</a:t>
            </a:r>
            <a:r>
              <a:rPr lang="en-GB" dirty="0">
                <a:solidFill>
                  <a:schemeClr val="tx1"/>
                </a:solidFill>
              </a:rPr>
              <a:t> (dinar) e le culture.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1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DA64-E9D5-BF00-4809-ADF86377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C798A4-30BD-BD9C-F7EF-75FCC1C31F59}"/>
              </a:ext>
            </a:extLst>
          </p:cNvPr>
          <p:cNvSpPr/>
          <p:nvPr/>
        </p:nvSpPr>
        <p:spPr>
          <a:xfrm>
            <a:off x="7437120" y="365125"/>
            <a:ext cx="4018280" cy="5811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 Arabia non era obbligatorio convertirsi all’ islam però dovevi pagare una tassa speciale, ma potevi comunque fare qualunque lavoro anche avere incharichi amministrativi dal governo, avevi tutti i diritti però eri considerato uno scalino in meno nella piramide sociale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72BF8B-ABB1-7568-3BCE-1C064C46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76D7-2A7B-1F54-593B-0EF026EB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5341-D69D-5F88-EACA-9FA3EBD6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CD457AB-0301-FCE4-E166-7F3AEB60B3C0}"/>
              </a:ext>
            </a:extLst>
          </p:cNvPr>
          <p:cNvSpPr/>
          <p:nvPr/>
        </p:nvSpPr>
        <p:spPr>
          <a:xfrm>
            <a:off x="3093720" y="538480"/>
            <a:ext cx="6106160" cy="50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EED166-C82F-4B8D-F0F2-0803505537C5}"/>
              </a:ext>
            </a:extLst>
          </p:cNvPr>
          <p:cNvCxnSpPr/>
          <p:nvPr/>
        </p:nvCxnSpPr>
        <p:spPr>
          <a:xfrm>
            <a:off x="5445760" y="1690688"/>
            <a:ext cx="140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E638F5-9BF2-7C36-3C67-4FD6C76DE4DB}"/>
              </a:ext>
            </a:extLst>
          </p:cNvPr>
          <p:cNvCxnSpPr/>
          <p:nvPr/>
        </p:nvCxnSpPr>
        <p:spPr>
          <a:xfrm>
            <a:off x="5039360" y="2377440"/>
            <a:ext cx="2245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A3D8B-E646-ECD0-5BC3-A497690AD119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4620260" y="3078480"/>
            <a:ext cx="3053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FD0B1-42DA-5737-1469-929B5F9990EB}"/>
              </a:ext>
            </a:extLst>
          </p:cNvPr>
          <p:cNvCxnSpPr/>
          <p:nvPr/>
        </p:nvCxnSpPr>
        <p:spPr>
          <a:xfrm>
            <a:off x="4241800" y="365760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8FD32E-0F29-8CB6-3C62-0C81E8CF1B98}"/>
              </a:ext>
            </a:extLst>
          </p:cNvPr>
          <p:cNvCxnSpPr/>
          <p:nvPr/>
        </p:nvCxnSpPr>
        <p:spPr>
          <a:xfrm>
            <a:off x="3911600" y="4307840"/>
            <a:ext cx="454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4BF912-9C34-BD47-E2A3-794B879E366E}"/>
              </a:ext>
            </a:extLst>
          </p:cNvPr>
          <p:cNvCxnSpPr/>
          <p:nvPr/>
        </p:nvCxnSpPr>
        <p:spPr>
          <a:xfrm>
            <a:off x="3434080" y="5049520"/>
            <a:ext cx="541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9A72A9-F77D-EC51-7B9A-53BB0CDEB117}"/>
              </a:ext>
            </a:extLst>
          </p:cNvPr>
          <p:cNvSpPr txBox="1"/>
          <p:nvPr/>
        </p:nvSpPr>
        <p:spPr>
          <a:xfrm>
            <a:off x="5785686" y="1166734"/>
            <a:ext cx="75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califfo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78ADE-6E34-DCDE-E7BB-5E9D6A3E8140}"/>
              </a:ext>
            </a:extLst>
          </p:cNvPr>
          <p:cNvSpPr txBox="1"/>
          <p:nvPr/>
        </p:nvSpPr>
        <p:spPr>
          <a:xfrm>
            <a:off x="5826851" y="184225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emiri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C0CCC-A304-2A80-42D1-35B1F08AA4AA}"/>
              </a:ext>
            </a:extLst>
          </p:cNvPr>
          <p:cNvSpPr txBox="1"/>
          <p:nvPr/>
        </p:nvSpPr>
        <p:spPr>
          <a:xfrm>
            <a:off x="5737058" y="2517894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soldati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38DBC-B75D-4C64-7DE1-100F18C23319}"/>
              </a:ext>
            </a:extLst>
          </p:cNvPr>
          <p:cNvSpPr txBox="1"/>
          <p:nvPr/>
        </p:nvSpPr>
        <p:spPr>
          <a:xfrm>
            <a:off x="5039360" y="3060581"/>
            <a:ext cx="2033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Convertiti all’ islam</a:t>
            </a:r>
          </a:p>
          <a:p>
            <a:pPr algn="ctr"/>
            <a:r>
              <a:rPr lang="it-IT" dirty="0"/>
              <a:t>arabi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39A454-E443-E415-B013-DBF189548932}"/>
              </a:ext>
            </a:extLst>
          </p:cNvPr>
          <p:cNvSpPr txBox="1"/>
          <p:nvPr/>
        </p:nvSpPr>
        <p:spPr>
          <a:xfrm>
            <a:off x="5039360" y="3663146"/>
            <a:ext cx="197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Convertiti all’ islam</a:t>
            </a:r>
          </a:p>
          <a:p>
            <a:pPr algn="ctr"/>
            <a:r>
              <a:rPr lang="it-IT" dirty="0"/>
              <a:t>Non arabi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994E9-1BB3-226F-C608-0AE834522E05}"/>
              </a:ext>
            </a:extLst>
          </p:cNvPr>
          <p:cNvSpPr txBox="1"/>
          <p:nvPr/>
        </p:nvSpPr>
        <p:spPr>
          <a:xfrm>
            <a:off x="4830328" y="4431129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Non convertiti all’ islam</a:t>
            </a:r>
          </a:p>
          <a:p>
            <a:pPr algn="ctr"/>
            <a:r>
              <a:rPr lang="it-IT" dirty="0"/>
              <a:t>Non arabi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807CF9-60B7-0870-6FD4-161DBE9F3D9F}"/>
              </a:ext>
            </a:extLst>
          </p:cNvPr>
          <p:cNvSpPr txBox="1"/>
          <p:nvPr/>
        </p:nvSpPr>
        <p:spPr>
          <a:xfrm>
            <a:off x="5621730" y="5184457"/>
            <a:ext cx="81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schiavi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77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Lorenzo Rombolà</dc:creator>
  <cp:lastModifiedBy>Lorenzo Rombolà</cp:lastModifiedBy>
  <cp:revision>4</cp:revision>
  <dcterms:created xsi:type="dcterms:W3CDTF">2023-11-20T17:40:04Z</dcterms:created>
  <dcterms:modified xsi:type="dcterms:W3CDTF">2023-11-20T19:10:25Z</dcterms:modified>
</cp:coreProperties>
</file>