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1D0F-5644-7ED3-C351-915F77AC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D593F-A822-34B8-C7D0-DAFCC9D5A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ABCB-3226-FE4B-58CA-22C2864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D78A-5869-DEF4-C6BF-72C63FFC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FA20-F6D0-DF17-D859-0602A0EF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E0C1-B16F-5E93-B78D-6DA87AFD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D7005-74A5-D04E-C273-A2F5D3DCC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690ED-E451-5588-E877-B478649B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B399-E913-2722-AA94-D7CF1EF9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23195-3019-1C6D-6208-FE2F1CA8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9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80DA8-122D-1C75-198E-22AD25BB4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7521D-17BB-7A62-F4D4-6E4C14862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59D1-47EE-6E80-091D-B40426F8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0D13-2326-595C-3343-9391F899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6237-21FC-B7B7-7605-EA767A29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2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F6CF-339F-4F6A-7493-C06668B7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879E-414A-ADA5-B8F9-4E2ED2B8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4AD18-D4E1-62B4-BC08-3CE5CFCF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5E7F-6343-99A6-6A05-B00D1C4E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6B9C-F870-3269-6FAB-A6F1B190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2487-6574-5F0E-9E34-D34F8531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1195E-BFD7-FD48-3B42-3206A663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296DC-D5C7-4EC9-FAC9-73A08FA0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ED8E-E938-2916-3EC2-56D29AC3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8F3D-19AF-4C42-26AF-B4943B3B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4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B7F3-F42F-5C29-D4B7-81F72F58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29A2-5A65-0012-AC4C-73FD91818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F1B96-557A-1215-A45A-8DD49764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2BDF-F505-89AE-03A9-8745E59C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14C9-166C-9BA1-127F-2656CCAF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841C-C110-4E5C-1F6A-142378BF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8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74E-8395-FC1C-67CA-6313F44F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3FEE6-8D35-74DD-A901-1226559F7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57B61-FABC-0193-0C63-6DF7BA89E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49B14-0CCC-525C-D5E7-179AEF785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42E06-E555-0B18-2019-18737486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843BE-2ABE-694B-5257-1FFC62E7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E75AE-A403-EC81-5FE5-C47BBBF7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20ADB-5C26-6473-08E3-46A6BC2E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9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AC8A-05B4-369A-494B-3D074AC6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BE49B-453C-11D7-C033-FE847BFD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395EF-1121-6B8C-5AF6-3DCAE4B6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CA1A7-30D3-D6BF-9161-9628D1DB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6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52563-463B-9058-6EFF-5EA68F02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43A77-DA09-6D14-707D-D3D8B136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0D317-BF9D-8654-5D97-3C44EBD3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CE7E-9C17-9325-0419-AD1D533E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009E-0039-13C0-5B8A-ABB33D30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9F91E-68BD-9836-641B-4C3011C3A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23147-FEA8-978A-9D64-5BA99332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49A35-8B76-957D-1E12-1C1E2DCA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4F11B-F49A-59BE-6DEC-4DE29D4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8DAA-C542-D504-396E-2D3C225D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5C766-ED43-48C3-2A0A-680F0CE68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63BE9-4100-3102-6A62-5952D51EF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C637A-BF20-8B64-4AF6-05FC859B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5710A-A914-6965-7E53-F5D51BB0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3B3EF-9065-4ABF-05C6-3D05C30F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4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DD9D-BC7A-88C6-ACE0-9C84A6E5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ED1EA-9629-B483-C157-A2EE804B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E3442-CABB-207A-F909-62420B426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54A9-1118-4983-B565-44930D2E191B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09475-1060-6CB5-8F65-48F21BAD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FCDA-59D9-7C36-78E7-25203C003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1A54-EA54-46B2-AA98-14B980C15F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893B-1052-D999-7758-6AC2556E5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Lazio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340B5-472E-2050-0417-BE0CB26E9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1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00B5-6574-D478-9824-F7133BD4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B5B28-0F50-5C46-1630-33907BA8C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Il </a:t>
            </a:r>
            <a:r>
              <a:rPr lang="it-IT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Lazio</a:t>
            </a: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è una regione a statuto ordinario dell’Italia centrale con 5 700 000 abitanti circa con la densità di popolazione di circa 131 ab/km2, il capoluogo di regione è roma che anche è capoluogo d’Italia.</a:t>
            </a:r>
          </a:p>
          <a:p>
            <a:pPr marL="0" indent="0">
              <a:buNone/>
            </a:pPr>
            <a:r>
              <a:rPr lang="it-IT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È la seconda regione italiana per popolazione dopo la Lombardia mentre figura al nono posto per il territorio. Confina a nord-ovest con la Toscana, a nord con l’Umbria, a nord-est con le Marche e l’Abruzzo e a sud-est con il Molise e la Campania. A ovest invece c’è il mar Tirreno.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4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EA70-925C-7225-CF68-6D7B0B60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6C6F-4E9F-72B3-176C-51CB748F7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99,9999999999999999999999999999999999999999999999999% della storia del lazio è coperta dalla storia di roma perchè l’impero Romano era roma quindi....sì.</a:t>
            </a:r>
          </a:p>
          <a:p>
            <a:pPr marL="0" indent="0">
              <a:buNone/>
            </a:pPr>
            <a:r>
              <a:rPr lang="it-IT" dirty="0"/>
              <a:t>Però la storia di Roma parte nel lontano 753 a.C. Quando Romolo e Remo decisero di fondare Roma, a quei tempi Roma era praticamente una piccolossima città quindi come tutti gli imperi e regni facevano, Roma doveva espandersi finchè nel 117 d.C. L’impero Romano raggiunse la sua massima espansione. Però nel 496 d.C. L’impero romano d’occidente abbandonò la partita.</a:t>
            </a:r>
          </a:p>
          <a:p>
            <a:pPr marL="0" indent="0">
              <a:buNone/>
            </a:pPr>
            <a:r>
              <a:rPr lang="it-IT" dirty="0"/>
              <a:t>R.I.P. Impero Romano d’occidente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5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A130-E3DD-4C69-D0E6-FCB0CBD4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7A8F3-D2AE-F3E2-4887-D2F37403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3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Lazio ha un territorio superficiale di 17 000 km2 circa,il 26,1% del lazio è montagna, il 19,9% è pianura e il 54% del Lazio e collina e questo pampini ci fa capire che la maggior parte della regione è collinare.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Nel Lazio il più grande settore eonomico è il settore terziario che costituisce il 83,8% di tutti i settori economici, invece il settore</a:t>
            </a:r>
          </a:p>
          <a:p>
            <a:pPr marL="0" indent="0">
              <a:buNone/>
            </a:pPr>
            <a:r>
              <a:rPr lang="it-IT" dirty="0"/>
              <a:t>Secondario costituisce il 14% mentre il più piccolo settorino</a:t>
            </a:r>
          </a:p>
          <a:p>
            <a:pPr marL="0" indent="0">
              <a:buNone/>
            </a:pPr>
            <a:r>
              <a:rPr lang="it-IT" dirty="0"/>
              <a:t>E il primario che costituisce il restante</a:t>
            </a:r>
          </a:p>
          <a:p>
            <a:pPr marL="0" indent="0">
              <a:buNone/>
            </a:pPr>
            <a:r>
              <a:rPr lang="it-IT" dirty="0"/>
              <a:t>2,2% dei settori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5D0F6-DE5D-3F5A-7C86-FD5AFAD5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084" y="4087566"/>
            <a:ext cx="2591978" cy="259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38CD0-C4C6-91FB-A4DF-38134C74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80" y="5071920"/>
            <a:ext cx="2591978" cy="17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B5F4-0D1B-EF3F-EB05-FCD05EC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C01A4-0E6A-4AFA-A860-5AF3452F4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province del Lazio sono: Viterbo,Frostinone,Rieti e latina.</a:t>
            </a:r>
          </a:p>
          <a:p>
            <a:pPr marL="0" indent="0">
              <a:buNone/>
            </a:pPr>
            <a:r>
              <a:rPr lang="it-IT" dirty="0"/>
              <a:t>I principali fiumi sono: il bacino del Tevere, il bacino del Liri gagliano, il bacino del Fiora,il bacino dell’Arrone e il bacino di biadino.</a:t>
            </a:r>
          </a:p>
          <a:p>
            <a:pPr marL="0" indent="0">
              <a:buNone/>
            </a:pPr>
            <a:r>
              <a:rPr lang="it-IT" dirty="0"/>
              <a:t>I principali rilievi sono: i monti Ausoni, i monti arunci, i monti cimini, i monti Ernici, i monti Lepini, i monti Reatini, i monti simbruini, i monti Sabini e i monti volsini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25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1032-8519-1059-E6B3-19C9C563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la vostra attenzione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127FC2-9834-8491-9DDD-59CBAA35C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808" y="1582492"/>
            <a:ext cx="4910383" cy="49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387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Il Lazio</vt:lpstr>
      <vt:lpstr>introduzione</vt:lpstr>
      <vt:lpstr>storia</vt:lpstr>
      <vt:lpstr>geografia</vt:lpstr>
      <vt:lpstr>PowerPoint Presentation</vt:lpstr>
      <vt:lpstr>Grazie per la vostra 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Lazio</dc:title>
  <dc:creator>Lorenzo Rombolà</dc:creator>
  <cp:lastModifiedBy>Lorenzo Rombolà</cp:lastModifiedBy>
  <cp:revision>2</cp:revision>
  <dcterms:created xsi:type="dcterms:W3CDTF">2024-05-14T17:56:47Z</dcterms:created>
  <dcterms:modified xsi:type="dcterms:W3CDTF">2024-05-15T04:43:50Z</dcterms:modified>
</cp:coreProperties>
</file>