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embeddedFontLst>
    <p:embeddedFont>
      <p:font typeface="Helvetica Neue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hlAOOvor6xpTQB0p0hNtO24uM3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italic.fntdata"/><Relationship Id="rId30" Type="http://schemas.openxmlformats.org/officeDocument/2006/relationships/font" Target="fonts/HelveticaNeue-bold.fntdata"/><Relationship Id="rId11" Type="http://schemas.openxmlformats.org/officeDocument/2006/relationships/slide" Target="slides/slide7.xml"/><Relationship Id="rId33" Type="http://customschemas.google.com/relationships/presentationmetadata" Target="metadata"/><Relationship Id="rId10" Type="http://schemas.openxmlformats.org/officeDocument/2006/relationships/slide" Target="slides/slide6.xml"/><Relationship Id="rId32" Type="http://schemas.openxmlformats.org/officeDocument/2006/relationships/font" Target="fonts/HelveticaNeue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it.wikipedia.org/wiki/1958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9600"/>
              <a:buFont typeface="Calibri"/>
              <a:buNone/>
            </a:pPr>
            <a:r>
              <a:rPr lang="it-IT" sz="9600">
                <a:solidFill>
                  <a:srgbClr val="FFFF00"/>
                </a:solidFill>
              </a:rPr>
              <a:t>Paralimpiadi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/>
          <p:nvPr/>
        </p:nvSpPr>
        <p:spPr>
          <a:xfrm>
            <a:off x="132735" y="290484"/>
            <a:ext cx="2358338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Scherma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0"/>
          <p:cNvSpPr/>
          <p:nvPr/>
        </p:nvSpPr>
        <p:spPr>
          <a:xfrm>
            <a:off x="6096000" y="1195512"/>
            <a:ext cx="488776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 disciplina richiede straordinarie </a:t>
            </a:r>
            <a:r>
              <a:rPr b="1"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abilità e senso dell’equilibrio</a:t>
            </a: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, dal momento che la carrozzina è fissata al terreno.</a:t>
            </a:r>
            <a:endParaRPr/>
          </a:p>
        </p:txBody>
      </p:sp>
      <p:pic>
        <p:nvPicPr>
          <p:cNvPr id="168" name="Google Shape;16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200" y="1195512"/>
            <a:ext cx="4762500" cy="237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81324" y="2843488"/>
            <a:ext cx="2932034" cy="382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0"/>
          <p:cNvSpPr/>
          <p:nvPr/>
        </p:nvSpPr>
        <p:spPr>
          <a:xfrm>
            <a:off x="784860" y="3871645"/>
            <a:ext cx="799646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Beatrice Maria Adelaide Marzia Vio</a:t>
            </a:r>
            <a:r>
              <a:rPr lang="it-IT" sz="240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nota anche come </a:t>
            </a:r>
            <a:r>
              <a:rPr b="1" lang="it-IT" sz="240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Bebe Vio,</a:t>
            </a:r>
            <a:r>
              <a:rPr lang="it-IT" sz="240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è una schermitrice italiana, campionessa olimpica, mondiale ed europea in carica di fioretto individuale paralimpico. </a:t>
            </a:r>
            <a:endParaRPr/>
          </a:p>
        </p:txBody>
      </p:sp>
      <p:sp>
        <p:nvSpPr>
          <p:cNvPr id="171" name="Google Shape;171;p10"/>
          <p:cNvSpPr/>
          <p:nvPr/>
        </p:nvSpPr>
        <p:spPr>
          <a:xfrm>
            <a:off x="784860" y="5519621"/>
            <a:ext cx="799646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Vittima a 11 anni di una meningite fulminante, ha continuato la pratica della scherma con i dovuti accorgimenti. E’ diventata testimonial per gli sport paralimpici.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 txBox="1"/>
          <p:nvPr/>
        </p:nvSpPr>
        <p:spPr>
          <a:xfrm>
            <a:off x="132735" y="290484"/>
            <a:ext cx="5910079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Calcio a cinque-un-lato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4941354" y="1486533"/>
            <a:ext cx="613481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Noto anche come </a:t>
            </a:r>
            <a:r>
              <a:rPr b="1"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‘calcio non vedenti’</a:t>
            </a: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, è un adattamento del gioco per giocatori ipovedenti. </a:t>
            </a:r>
            <a:endParaRPr/>
          </a:p>
        </p:txBody>
      </p:sp>
      <p:pic>
        <p:nvPicPr>
          <p:cNvPr id="179" name="Google Shape;17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065" y="1398480"/>
            <a:ext cx="3890507" cy="291788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1"/>
          <p:cNvSpPr/>
          <p:nvPr/>
        </p:nvSpPr>
        <p:spPr>
          <a:xfrm>
            <a:off x="4941353" y="2317530"/>
            <a:ext cx="613481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Tutti i giocatori indossano una maschera e soltanto il portiere può vedere e organizzare il gioco. </a:t>
            </a:r>
            <a:endParaRPr/>
          </a:p>
        </p:txBody>
      </p:sp>
      <p:pic>
        <p:nvPicPr>
          <p:cNvPr id="181" name="Google Shape;18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0830" y="3524389"/>
            <a:ext cx="5466603" cy="304567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1"/>
          <p:cNvSpPr/>
          <p:nvPr/>
        </p:nvSpPr>
        <p:spPr>
          <a:xfrm>
            <a:off x="800413" y="6284714"/>
            <a:ext cx="48990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https://www.youtube.com/watch?v=kVmvIrF41AE</a:t>
            </a: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518511" y="4735891"/>
            <a:ext cx="613481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Durante una partita-esperimento, calciatori professionistici sono stati asfaltati dai colleghi ipovedenti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/>
          <p:nvPr/>
        </p:nvSpPr>
        <p:spPr>
          <a:xfrm>
            <a:off x="132735" y="290484"/>
            <a:ext cx="22349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Goalball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2"/>
          <p:cNvSpPr/>
          <p:nvPr/>
        </p:nvSpPr>
        <p:spPr>
          <a:xfrm>
            <a:off x="6524206" y="1851236"/>
            <a:ext cx="392281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Riservato a partecipanti con disabilità visiva, durante il gioco viene imposto l’assoluto silenzio. Sono concessi tifo e applausi solo nel momento in cui viene segnato un gol.</a:t>
            </a:r>
            <a:endParaRPr/>
          </a:p>
        </p:txBody>
      </p:sp>
      <p:pic>
        <p:nvPicPr>
          <p:cNvPr id="191" name="Google Shape;19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481" y="1245704"/>
            <a:ext cx="5275979" cy="3519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/>
          <p:nvPr/>
        </p:nvSpPr>
        <p:spPr>
          <a:xfrm>
            <a:off x="132735" y="290484"/>
            <a:ext cx="3100016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Equitazione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3"/>
          <p:cNvSpPr/>
          <p:nvPr/>
        </p:nvSpPr>
        <p:spPr>
          <a:xfrm>
            <a:off x="6365739" y="1662774"/>
            <a:ext cx="562433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L’equitazione terapeutica (o terapia equina) per persone con disabilità è stata praticata per decenni</a:t>
            </a:r>
            <a:endParaRPr/>
          </a:p>
        </p:txBody>
      </p:sp>
      <p:pic>
        <p:nvPicPr>
          <p:cNvPr id="199" name="Google Shape;19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643" y="1784484"/>
            <a:ext cx="4951620" cy="328903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3"/>
          <p:cNvSpPr/>
          <p:nvPr/>
        </p:nvSpPr>
        <p:spPr>
          <a:xfrm>
            <a:off x="6365738" y="3134524"/>
            <a:ext cx="5624331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 seconda della loro disabilità gli atleti possono gareggiare in classiche corse di cavalli, competizioni di abilità o corsa di cavalli a stile libero con accompagnamento musicale.</a:t>
            </a:r>
            <a:endParaRPr sz="2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 txBox="1"/>
          <p:nvPr/>
        </p:nvSpPr>
        <p:spPr>
          <a:xfrm>
            <a:off x="132735" y="290484"/>
            <a:ext cx="2308324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Pesistica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4"/>
          <p:cNvSpPr/>
          <p:nvPr/>
        </p:nvSpPr>
        <p:spPr>
          <a:xfrm>
            <a:off x="6096000" y="2212656"/>
            <a:ext cx="541401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Questo è </a:t>
            </a:r>
            <a:r>
              <a:rPr b="1"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uno degli sport Paralimpici più diffusi </a:t>
            </a: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nel mondo e può essere praticato da atleti con lesioni alla spina dorsale, amputazioni, paralisi celebrale o disabilità mentali. Include fino a dieci categorie, a seconda del peso dell’atleta.</a:t>
            </a:r>
            <a:endParaRPr/>
          </a:p>
        </p:txBody>
      </p:sp>
      <p:pic>
        <p:nvPicPr>
          <p:cNvPr id="208" name="Google Shape;20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7139" y="1893618"/>
            <a:ext cx="4419600" cy="29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"/>
          <p:cNvSpPr txBox="1"/>
          <p:nvPr/>
        </p:nvSpPr>
        <p:spPr>
          <a:xfrm>
            <a:off x="132735" y="290484"/>
            <a:ext cx="173336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Rugby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5"/>
          <p:cNvSpPr/>
          <p:nvPr/>
        </p:nvSpPr>
        <p:spPr>
          <a:xfrm>
            <a:off x="7765734" y="2187501"/>
            <a:ext cx="4036581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Il rugby sulla carrozzina, o ‘Murderball’, combina aspetti sia della pallacanestro su carrozzina, sia dell’hockey su ghiaccio.</a:t>
            </a:r>
            <a:endParaRPr/>
          </a:p>
        </p:txBody>
      </p:sp>
      <p:pic>
        <p:nvPicPr>
          <p:cNvPr id="216" name="Google Shape;2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126" y="1398480"/>
            <a:ext cx="6746772" cy="4503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"/>
          <p:cNvSpPr txBox="1"/>
          <p:nvPr/>
        </p:nvSpPr>
        <p:spPr>
          <a:xfrm>
            <a:off x="132735" y="290484"/>
            <a:ext cx="135325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Judo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6"/>
          <p:cNvSpPr/>
          <p:nvPr/>
        </p:nvSpPr>
        <p:spPr>
          <a:xfrm>
            <a:off x="7750170" y="1859340"/>
            <a:ext cx="38278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Fra gli sport Paralimpici il judo è uno di quelli meno adattati rispetto allo sport originale. </a:t>
            </a:r>
            <a:endParaRPr/>
          </a:p>
        </p:txBody>
      </p:sp>
      <p:pic>
        <p:nvPicPr>
          <p:cNvPr id="224" name="Google Shape;22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017" y="1574579"/>
            <a:ext cx="6812990" cy="383230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6"/>
          <p:cNvSpPr/>
          <p:nvPr/>
        </p:nvSpPr>
        <p:spPr>
          <a:xfrm>
            <a:off x="7750170" y="3730101"/>
            <a:ext cx="382781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L’unica richiesta è che entrambi i partecipanti comincino il round afferrandosi l’un l’altro.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"/>
          <p:cNvSpPr txBox="1"/>
          <p:nvPr/>
        </p:nvSpPr>
        <p:spPr>
          <a:xfrm>
            <a:off x="132735" y="290484"/>
            <a:ext cx="17575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Nuoto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7"/>
          <p:cNvSpPr/>
          <p:nvPr/>
        </p:nvSpPr>
        <p:spPr>
          <a:xfrm>
            <a:off x="7297921" y="1713971"/>
            <a:ext cx="468071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Il nuoto è uno degli otto sport praticati fin dalla prima edizione dei Giochi Paralimpici. </a:t>
            </a:r>
            <a:endParaRPr/>
          </a:p>
        </p:txBody>
      </p:sp>
      <p:pic>
        <p:nvPicPr>
          <p:cNvPr id="233" name="Google Shape;23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278" y="1121481"/>
            <a:ext cx="5728231" cy="284610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7"/>
          <p:cNvSpPr/>
          <p:nvPr/>
        </p:nvSpPr>
        <p:spPr>
          <a:xfrm>
            <a:off x="845278" y="4430267"/>
            <a:ext cx="4680719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Così come l’atletica, può essere praticato da persone con disabilità sia fisiche, che visive che mentali, e con stili simili al nuoto convenzionale.</a:t>
            </a:r>
            <a:endParaRPr/>
          </a:p>
        </p:txBody>
      </p:sp>
      <p:pic>
        <p:nvPicPr>
          <p:cNvPr id="235" name="Google Shape;23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1140" y="3246251"/>
            <a:ext cx="4908926" cy="3338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/>
          <p:nvPr/>
        </p:nvSpPr>
        <p:spPr>
          <a:xfrm>
            <a:off x="132735" y="290484"/>
            <a:ext cx="345203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Tennis tavolo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8"/>
          <p:cNvSpPr/>
          <p:nvPr/>
        </p:nvSpPr>
        <p:spPr>
          <a:xfrm>
            <a:off x="8166601" y="1905506"/>
            <a:ext cx="321241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Questo sport è stato adattato solo in misura minima rispetto al tennis da tavolo convenzionale. La differenza principale? La pallina può rimbalzare due volte.</a:t>
            </a:r>
            <a:endParaRPr/>
          </a:p>
        </p:txBody>
      </p:sp>
      <p:pic>
        <p:nvPicPr>
          <p:cNvPr id="243" name="Google Shape;24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279" y="1400865"/>
            <a:ext cx="6502400" cy="485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/>
        </p:nvSpPr>
        <p:spPr>
          <a:xfrm>
            <a:off x="132735" y="290484"/>
            <a:ext cx="305154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Taekwondo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9"/>
          <p:cNvSpPr/>
          <p:nvPr/>
        </p:nvSpPr>
        <p:spPr>
          <a:xfrm>
            <a:off x="7903711" y="1574579"/>
            <a:ext cx="321241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Questo sport è stato sviluppato come forma di competizione adatta ad atleti con qualunque menomazione.</a:t>
            </a:r>
            <a:endParaRPr/>
          </a:p>
        </p:txBody>
      </p:sp>
      <p:pic>
        <p:nvPicPr>
          <p:cNvPr id="251" name="Google Shape;25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286" y="1270000"/>
            <a:ext cx="6548965" cy="434892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9"/>
          <p:cNvSpPr/>
          <p:nvPr/>
        </p:nvSpPr>
        <p:spPr>
          <a:xfrm>
            <a:off x="7903711" y="3959540"/>
            <a:ext cx="321241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Nei Giochi Paralimpici, gli atleti gareggeranno nel kyorugi (menomazioni agli arti e atleti con braccia amputate).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/>
        </p:nvSpPr>
        <p:spPr>
          <a:xfrm>
            <a:off x="5182945" y="135560"/>
            <a:ext cx="164378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Storia</a:t>
            </a:r>
            <a:endParaRPr b="0" i="0" sz="2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6096000" y="1220654"/>
            <a:ext cx="580793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1948: Ludwig Guttman organizza una competizione sportiva per veterani della seconda guerra mondiale.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624734" y="4400154"/>
            <a:ext cx="591175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400" u="sng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1958</a:t>
            </a:r>
            <a:r>
              <a:rPr b="0" i="0" lang="it-IT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: il medico italiano Antonio Maglio propose di disputare l'edizione del 1960 a Roma,  nello stesso anno delle olimpiadi</a:t>
            </a: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6096000" y="2510322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1952: anche atleti olandesi parteciparono ai giochi, dandogli un carattere internazionale.</a:t>
            </a:r>
            <a:endParaRPr/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8869" y="3606818"/>
            <a:ext cx="5461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6814" y="1094210"/>
            <a:ext cx="5461001" cy="3071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635000" y="5657671"/>
            <a:ext cx="551386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: a Tokio l’ultima edizione dei giochi, con 20 discipline e tante categorie coinvolte.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/>
          <p:nvPr/>
        </p:nvSpPr>
        <p:spPr>
          <a:xfrm>
            <a:off x="132735" y="290484"/>
            <a:ext cx="176503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Tennis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0"/>
          <p:cNvSpPr/>
          <p:nvPr/>
        </p:nvSpPr>
        <p:spPr>
          <a:xfrm>
            <a:off x="7903711" y="2096123"/>
            <a:ext cx="373202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Nella sua versione Paralimpica segue le stesse regole del tennis convenzionale, anche se </a:t>
            </a:r>
            <a:r>
              <a:rPr b="1"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 palla può rimbalzare due volte</a:t>
            </a: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id="260" name="Google Shape;26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542" y="1159944"/>
            <a:ext cx="6967803" cy="4180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/>
          <p:nvPr/>
        </p:nvSpPr>
        <p:spPr>
          <a:xfrm>
            <a:off x="132735" y="290484"/>
            <a:ext cx="341952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Sitting Volley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1"/>
          <p:cNvSpPr/>
          <p:nvPr/>
        </p:nvSpPr>
        <p:spPr>
          <a:xfrm>
            <a:off x="7820584" y="2459504"/>
            <a:ext cx="386473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Sport olimpico disputato da squadre miste. La regola principale consiste nel non poter sollevare il bacino da terra.</a:t>
            </a:r>
            <a:endParaRPr/>
          </a:p>
        </p:txBody>
      </p:sp>
      <p:pic>
        <p:nvPicPr>
          <p:cNvPr id="268" name="Google Shape;26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622" y="1378226"/>
            <a:ext cx="7173882" cy="4479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"/>
          <p:cNvSpPr txBox="1"/>
          <p:nvPr/>
        </p:nvSpPr>
        <p:spPr>
          <a:xfrm>
            <a:off x="110633" y="135739"/>
            <a:ext cx="207294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Atletica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530" y="1085474"/>
            <a:ext cx="6208250" cy="308211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/>
          <p:nvPr/>
        </p:nvSpPr>
        <p:spPr>
          <a:xfrm>
            <a:off x="7832482" y="574009"/>
            <a:ext cx="3212415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L’atletica è uno dei primi sport Paralimpici, </a:t>
            </a:r>
            <a:r>
              <a:rPr b="1" lang="it-IT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presente fin nel primo programma di Roma nel 1960 ed </a:t>
            </a:r>
            <a:r>
              <a:rPr lang="it-IT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offre un’ampia gamma di competizioni. </a:t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1352844" y="4676692"/>
            <a:ext cx="388033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Le discipline includono: maratona, corse su pista, corse in esterni e combinate.</a:t>
            </a:r>
            <a:endParaRPr/>
          </a:p>
        </p:txBody>
      </p:sp>
      <p:pic>
        <p:nvPicPr>
          <p:cNvPr id="278" name="Google Shape;278;p22"/>
          <p:cNvPicPr preferRelativeResize="0"/>
          <p:nvPr/>
        </p:nvPicPr>
        <p:blipFill rotWithShape="1">
          <a:blip r:embed="rId4">
            <a:alphaModFix/>
          </a:blip>
          <a:srcRect b="36287" l="0" r="0" t="19099"/>
          <a:stretch/>
        </p:blipFill>
        <p:spPr>
          <a:xfrm>
            <a:off x="6339196" y="3606336"/>
            <a:ext cx="4705701" cy="314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7452" y="1117125"/>
            <a:ext cx="7762326" cy="517045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3"/>
          <p:cNvSpPr txBox="1"/>
          <p:nvPr/>
        </p:nvSpPr>
        <p:spPr>
          <a:xfrm>
            <a:off x="110633" y="135739"/>
            <a:ext cx="10088211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Tokio 2020, la proposta di matrimonio!!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3"/>
          <p:cNvSpPr/>
          <p:nvPr/>
        </p:nvSpPr>
        <p:spPr>
          <a:xfrm>
            <a:off x="272222" y="1536174"/>
            <a:ext cx="3449754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Manuel Antonio Veiga è la guida di Keula Nidreia Pereira Semedo, l’atleta di Capo Verde in pista per le Paralimpiadi. Il risultato sportivo passa in secondo piano, a conquistare la scena è la singolare proposta di matrimonio al termine della gara.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4"/>
          <p:cNvSpPr txBox="1"/>
          <p:nvPr/>
        </p:nvSpPr>
        <p:spPr>
          <a:xfrm>
            <a:off x="110633" y="135739"/>
            <a:ext cx="57259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4"/>
          <p:cNvSpPr txBox="1"/>
          <p:nvPr/>
        </p:nvSpPr>
        <p:spPr>
          <a:xfrm>
            <a:off x="2921295" y="3239017"/>
            <a:ext cx="61828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https://www.youtube.com/watch?v=iKcG29_nBX4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32735" y="290484"/>
            <a:ext cx="689599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Tiro con l’arco e al piattello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5857424" y="1720840"/>
            <a:ext cx="580793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Entrambe le discipline sono aperte agli atleti con disabilità sia nella parte inferiore che nella parte superiore del corpo. </a:t>
            </a:r>
            <a:endParaRPr/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574" y="1398480"/>
            <a:ext cx="4641011" cy="309400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674574" y="4630987"/>
            <a:ext cx="591175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Sono sempre </a:t>
            </a:r>
            <a:r>
              <a:rPr b="1"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praticate su una carrozzina</a:t>
            </a: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 e utilizzano un sistema di classificazione funzionale che stabilisce le categorie a seconda delle capacità funzionali degli atleti.</a:t>
            </a:r>
            <a:endParaRPr/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6416" y="3811916"/>
            <a:ext cx="4641010" cy="27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/>
          <p:nvPr/>
        </p:nvSpPr>
        <p:spPr>
          <a:xfrm>
            <a:off x="132735" y="290484"/>
            <a:ext cx="2939716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Badminton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334" y="1398479"/>
            <a:ext cx="6216381" cy="412767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/>
          <p:nvPr/>
        </p:nvSpPr>
        <p:spPr>
          <a:xfrm>
            <a:off x="6990314" y="2828835"/>
            <a:ext cx="474835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È lo stesso sport dei normodotati, tiene solo conto delle disabilità dei concorrenti. </a:t>
            </a:r>
            <a:endParaRPr sz="2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/>
          <p:nvPr/>
        </p:nvSpPr>
        <p:spPr>
          <a:xfrm>
            <a:off x="132735" y="290484"/>
            <a:ext cx="678833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Pallacanestro in carrozzina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7196556" y="1398480"/>
            <a:ext cx="3939756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Probabilmente lo sport </a:t>
            </a:r>
            <a:r>
              <a:rPr b="1"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Paralimpico più praticato al mondo</a:t>
            </a: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. Secondo quanto afferma la Federazione Internazionale Pallacanestro in Carrozzina, nel mondo più di 100.000 persone praticano la pallacanestro in carrozzina per divertimento o in una squadra.</a:t>
            </a:r>
            <a:endParaRPr/>
          </a:p>
        </p:txBody>
      </p:sp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223" y="1398480"/>
            <a:ext cx="6237356" cy="3508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/>
          <p:nvPr/>
        </p:nvSpPr>
        <p:spPr>
          <a:xfrm>
            <a:off x="132735" y="290484"/>
            <a:ext cx="180049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Boccia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7307364" y="1574580"/>
            <a:ext cx="3212415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Un gioco di abilità, precisione e strategia (simile alle bocce). Come disciplina Paralimpica può essere praticata singolarmente, in coppie o in squadra.</a:t>
            </a:r>
            <a:endParaRPr/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912" y="1046922"/>
            <a:ext cx="6777163" cy="4518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/>
          <p:nvPr/>
        </p:nvSpPr>
        <p:spPr>
          <a:xfrm>
            <a:off x="132735" y="290484"/>
            <a:ext cx="344799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Paratriathlon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7966660" y="1270517"/>
            <a:ext cx="3212415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È progettato per persone con vari tipi di disabilità, da chi utilizza la carrozzina, agli amputati, ad atleti ipovedenti o non vedenti. Nella prova di ciclismo (20 km), gli atleti possono usare biciclette, tricicli o handbike, come nel ciclismo Paralimpico.  </a:t>
            </a:r>
            <a:endParaRPr/>
          </a:p>
        </p:txBody>
      </p:sp>
      <p:pic>
        <p:nvPicPr>
          <p:cNvPr id="143" name="Google Shape;1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735" y="1398480"/>
            <a:ext cx="7583007" cy="4263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/>
          <p:nvPr/>
        </p:nvSpPr>
        <p:spPr>
          <a:xfrm>
            <a:off x="132735" y="290484"/>
            <a:ext cx="5355056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Canoa e Canottaggio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8"/>
          <p:cNvSpPr/>
          <p:nvPr/>
        </p:nvSpPr>
        <p:spPr>
          <a:xfrm>
            <a:off x="7087593" y="2567620"/>
            <a:ext cx="409247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Hanno le stesse regole del canottaggio convenzionale, ma richiede che i materiali (barche e remi) siano adattati alla disabilità di ciascun atleta.</a:t>
            </a:r>
            <a:endParaRPr/>
          </a:p>
        </p:txBody>
      </p:sp>
      <p:pic>
        <p:nvPicPr>
          <p:cNvPr id="151" name="Google Shape;1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277" y="1574580"/>
            <a:ext cx="5910697" cy="392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3C6E7"/>
            </a:gs>
            <a:gs pos="46000">
              <a:srgbClr val="4C78C6"/>
            </a:gs>
            <a:gs pos="100000">
              <a:srgbClr val="25437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/>
          <p:nvPr/>
        </p:nvSpPr>
        <p:spPr>
          <a:xfrm>
            <a:off x="132734" y="0"/>
            <a:ext cx="225414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Ciclismo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9"/>
          <p:cNvSpPr/>
          <p:nvPr/>
        </p:nvSpPr>
        <p:spPr>
          <a:xfrm>
            <a:off x="192828" y="5090362"/>
            <a:ext cx="616713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Il ciclismo adattato è praticato con biciclette, tricicli, tandem o handbike, sia individualmente, sia a squadre.</a:t>
            </a:r>
            <a:endParaRPr/>
          </a:p>
        </p:txBody>
      </p:sp>
      <p:pic>
        <p:nvPicPr>
          <p:cNvPr id="159" name="Google Shape;15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970" y="1004570"/>
            <a:ext cx="4690110" cy="339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5997" y="689588"/>
            <a:ext cx="3924072" cy="5886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2020-09-17T16:29:52Z</dcterms:created>
  <dc:creator>Cosimo Becucci</dc:creator>
</cp:coreProperties>
</file>