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98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53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15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51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3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2215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0528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353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942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40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53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E13AD-BC4C-4515-9816-266748716619}" type="datetimeFigureOut">
              <a:rPr lang="it-IT" smtClean="0"/>
              <a:t>23/02/2025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F4212-7ED4-415E-828E-2AEEDEF438D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56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voyage.org/wiki/Gibilterra#:~:text=Gibilterra%20%C3%A8%20un%20promontorio%20alto,roccioso%20Jebel%20Musa%2C%20in%20Marocco.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-421106"/>
            <a:ext cx="9144000" cy="4463716"/>
          </a:xfrm>
        </p:spPr>
        <p:txBody>
          <a:bodyPr>
            <a:normAutofit/>
          </a:bodyPr>
          <a:lstStyle/>
          <a:p>
            <a:r>
              <a:rPr lang="it-IT" sz="9600" dirty="0" smtClean="0"/>
              <a:t>IL REGNO UNITO</a:t>
            </a:r>
            <a:endParaRPr lang="it-IT" sz="9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flipV="1">
            <a:off x="1524000" y="8073187"/>
            <a:ext cx="9144000" cy="84220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298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 cosa è composto?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Il regno unito è composto da: Irlanda del Nord a nord-ovest rispetto alla Gran Bretagna.</a:t>
            </a:r>
          </a:p>
          <a:p>
            <a:pPr marL="0" indent="0">
              <a:buNone/>
            </a:pPr>
            <a:r>
              <a:rPr lang="it-IT" dirty="0" smtClean="0"/>
              <a:t>All’ interno della Gran Bretagna si trovano: Galles (a sud-ovest), Scozia </a:t>
            </a:r>
          </a:p>
          <a:p>
            <a:pPr marL="0" indent="0">
              <a:buNone/>
            </a:pPr>
            <a:r>
              <a:rPr lang="it-IT" dirty="0" smtClean="0"/>
              <a:t>(a nord) e </a:t>
            </a:r>
            <a:r>
              <a:rPr lang="it-IT" dirty="0" err="1" smtClean="0"/>
              <a:t>Inghillterra</a:t>
            </a:r>
            <a:r>
              <a:rPr lang="it-IT" dirty="0" smtClean="0"/>
              <a:t> (a centro-sud).</a:t>
            </a:r>
          </a:p>
          <a:p>
            <a:pPr marL="0" indent="0">
              <a:buNone/>
            </a:pPr>
            <a:r>
              <a:rPr lang="it-IT" dirty="0" smtClean="0"/>
              <a:t>Questo stato è circondato dal Mar Celtico , dal Mare d’Irlanda, dall’ Oceano Atlantico, dal Mare del Nord e dal Canale della Manica.</a:t>
            </a:r>
          </a:p>
          <a:p>
            <a:pPr marL="0" indent="0">
              <a:buNone/>
            </a:pPr>
            <a:r>
              <a:rPr lang="it-IT" dirty="0" smtClean="0"/>
              <a:t>Il Canale della Manica  separa il Regno Unito dalla Francia e nel punto più stretto misura 35 km.</a:t>
            </a:r>
          </a:p>
          <a:p>
            <a:pPr marL="0" indent="0">
              <a:buNone/>
            </a:pPr>
            <a:r>
              <a:rPr lang="it-IT" dirty="0" smtClean="0"/>
              <a:t>All’ interno del Regno Unito troviamo anche la Gibilterra.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0257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Gibilterra è uno stato oltremare che si trova nell’ Europa</a:t>
            </a:r>
          </a:p>
          <a:p>
            <a:pPr marL="0" indent="0">
              <a:buNone/>
            </a:pPr>
            <a:r>
              <a:rPr lang="it-IT" dirty="0" smtClean="0"/>
              <a:t>Sud-occidentale, vicino alla Spagna vicino allo stretto che collega Oceano Atlantico e Mar Mediterraneo</a:t>
            </a:r>
          </a:p>
          <a:p>
            <a:pPr marL="0" indent="0">
              <a:buNone/>
            </a:pPr>
            <a:r>
              <a:rPr lang="it-IT" dirty="0" smtClean="0"/>
              <a:t>La moneta usata in Gibilterra è la Sterlina di Gibilterra o la Sterlina Inglese interscambiabili tra loro</a:t>
            </a:r>
          </a:p>
          <a:p>
            <a:pPr marL="0" indent="0">
              <a:buNone/>
            </a:pPr>
            <a:r>
              <a:rPr lang="it-IT" sz="5200" dirty="0" smtClean="0"/>
              <a:t>Per cosa è famosa?</a:t>
            </a:r>
          </a:p>
          <a:p>
            <a:pPr marL="0" indent="0">
              <a:buNone/>
            </a:pPr>
            <a:endParaRPr lang="it-IT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it-IT" altLang="it-IT" dirty="0">
                <a:solidFill>
                  <a:srgbClr val="040C28"/>
                </a:solidFill>
                <a:latin typeface="Google Sans"/>
                <a:cs typeface="Arial" panose="020B0604020202020204" pitchFamily="34" charset="0"/>
              </a:rPr>
              <a:t>Per il mondo greco romano Gibilterra costituiva una delle due colonne d'Ercole che segnavano i confini del mondo conosciuto oltre le quali si estendeva l'ignoto</a:t>
            </a:r>
            <a:r>
              <a:rPr lang="it-IT" altLang="it-IT" dirty="0">
                <a:solidFill>
                  <a:srgbClr val="1F1F1F"/>
                </a:solidFill>
                <a:latin typeface="Google Sans"/>
                <a:cs typeface="Arial" panose="020B0604020202020204" pitchFamily="34" charset="0"/>
              </a:rPr>
              <a:t>; l'altra è lo sperone roccioso Jebel Musa, in Marocco.</a:t>
            </a:r>
            <a:endParaRPr kumimoji="0" lang="it-IT" altLang="it-I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it-IT" altLang="it-IT" sz="3600" b="0" i="0" u="none" strike="noStrike" cap="none" normalizeH="0" baseline="0" dirty="0" smtClean="0">
              <a:ln>
                <a:noFill/>
              </a:ln>
              <a:solidFill>
                <a:srgbClr val="1F1F1F"/>
              </a:solidFill>
              <a:effectLst/>
              <a:latin typeface="Arial" panose="020B0604020202020204" pitchFamily="34" charset="0"/>
              <a:cs typeface="Arial" panose="020B0604020202020204" pitchFamily="34" charset="0"/>
              <a:hlinkClick r:id="rId2"/>
            </a:endParaRPr>
          </a:p>
          <a:p>
            <a:pPr marL="0" lvl="0" indent="0" eaLnBrk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 </a:t>
            </a:r>
            <a:r>
              <a:rPr kumimoji="0" lang="it-IT" altLang="it-IT" sz="44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it-IT" altLang="it-IT" sz="1600" b="0" i="0" u="none" strike="noStrike" cap="none" normalizeH="0" baseline="0" dirty="0" smtClean="0">
                <a:ln>
                  <a:noFill/>
                </a:ln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it-IT" altLang="it-IT" sz="1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kumimoji="0" lang="it-IT" altLang="it-IT" sz="1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ikivoyage</a:t>
            </a:r>
            <a:endParaRPr kumimoji="0" lang="it-IT" altLang="it-IT" sz="1600" b="0" i="0" u="none" strike="noStrike" cap="none" normalizeH="0" baseline="0" dirty="0" smtClean="0">
              <a:ln>
                <a:noFill/>
              </a:ln>
              <a:solidFill>
                <a:srgbClr val="1F1F1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Gibilterra</a:t>
            </a:r>
            <a:endParaRPr lang="it-IT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-163797"/>
            <a:ext cx="65" cy="3275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60287" rIns="0" bIns="26979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900" b="0" i="0" u="none" strike="noStrike" cap="none" normalizeH="0" baseline="0" dirty="0" smtClean="0">
              <a:ln>
                <a:noFill/>
              </a:ln>
              <a:solidFill>
                <a:srgbClr val="1F1F1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2" descr="data:image/png;base64,iVBORw0KGgoAAAANSUhEUgAAABAAAAAQCAYAAAAf8/9hAAAA/0lEQVR4AaXQJVBFQQCF4RNxT69BxN3de8TdNdMjbnsNyzQ6ZKTP4FqQPoMuJ8Bz3ffPfLPp7BWopgGVNKc0FMABT6kDNUrDP4fwWedeNPosG8X+jUvoguS/TaAWDBjU2zGsnWFIu6I3+iRJD5SCvxaASA73/179CC4Ni1YMafd/w39TXj4jii69f/vkShxHy/RNkm+WAS8ZQCn8NiwaeMENBoxUKDe2HoN+MwluFWhDKRSPYCsz+5OKNkbTOMrK14ZmeD7lWX02BBsHUXRF8l/ZwmwkQomjOvohSR9QqVAb0v4ueIFKJSuTcRzf0yVUyxPDDfyRJwinfDHcAbd+AWMDdmLUa5jVAAAAAElFTkSuQmCC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1750" y="242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5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TERRITORIO E AMBIENTE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coste sono molto articolate e frastagliate, con vaste penisole: le principali sono quelle del Galles e della Cornovaglia. In Scozia le coste sono incise dai </a:t>
            </a:r>
            <a:r>
              <a:rPr lang="it-IT" dirty="0" err="1"/>
              <a:t>firths</a:t>
            </a:r>
            <a:r>
              <a:rPr lang="it-IT" dirty="0"/>
              <a:t>, profonde e strette insenature di origine glaciale simili ai fiordi norvegesi: il </a:t>
            </a:r>
            <a:r>
              <a:rPr lang="it-IT" dirty="0" err="1"/>
              <a:t>Firth</a:t>
            </a:r>
            <a:r>
              <a:rPr lang="it-IT" dirty="0"/>
              <a:t> of </a:t>
            </a:r>
            <a:r>
              <a:rPr lang="it-IT" dirty="0" err="1"/>
              <a:t>Clyde</a:t>
            </a:r>
            <a:r>
              <a:rPr lang="it-IT" dirty="0"/>
              <a:t> e il </a:t>
            </a:r>
            <a:r>
              <a:rPr lang="it-IT" dirty="0" err="1"/>
              <a:t>Firth</a:t>
            </a:r>
            <a:r>
              <a:rPr lang="it-IT" dirty="0"/>
              <a:t> of </a:t>
            </a:r>
            <a:r>
              <a:rPr lang="it-IT" dirty="0" err="1"/>
              <a:t>Forth</a:t>
            </a:r>
            <a:r>
              <a:rPr lang="it-IT" dirty="0"/>
              <a:t> separano la Scozia dell'Inghilterra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La maggior parte del territorio d'Inghilterra è caratterizzato da colline e pianure divise da est a ovest da alcune catene collinari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l fiume più lungo del Regno Unito è il Severn (354 km), che scorre tra il Galles e l'Inghilterra e, insieme al Tamigi, è uno dei principali. Gli altri fiumi più lunghi sono: Inghilterra: Tamigi (346 km) Scozia: </a:t>
            </a:r>
            <a:r>
              <a:rPr lang="it-IT" dirty="0" err="1"/>
              <a:t>Tay</a:t>
            </a:r>
            <a:r>
              <a:rPr lang="it-IT" dirty="0"/>
              <a:t> (188 km)</a:t>
            </a:r>
          </a:p>
        </p:txBody>
      </p:sp>
    </p:spTree>
    <p:extLst>
      <p:ext uri="{BB962C8B-B14F-4D97-AF65-F5344CB8AC3E}">
        <p14:creationId xmlns:p14="http://schemas.microsoft.com/office/powerpoint/2010/main" val="3540833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climi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Le Isole britanniche sono al centro della Corrente del Golfo, quindi il clima è atlantico con precipitazioni abbondanti, con inverni miti ed estati fresche. Episodi come gelate o nevicate, in inverno, sono molto rari. L'umidità diminuisce verso est: l'Irlanda quindi è molto più piovosa della Gran Bretagna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/>
              <a:t>Le </a:t>
            </a:r>
            <a:r>
              <a:rPr lang="it-IT" dirty="0" err="1" smtClean="0"/>
              <a:t>pioggie</a:t>
            </a:r>
            <a:r>
              <a:rPr lang="it-IT" dirty="0" smtClean="0"/>
              <a:t> perciò sono molto frequenti e abbondanti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0558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POPOLAZIONE E SOCIETA’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/>
              <a:t>La geografia umana del Regno Unito riflette una lunga e complessa storia.</a:t>
            </a:r>
          </a:p>
          <a:p>
            <a:pPr marL="0" indent="0">
              <a:buNone/>
            </a:pPr>
            <a:r>
              <a:rPr lang="it-IT" dirty="0" smtClean="0"/>
              <a:t>Si trova spesso il fenomeno della urbanizzazione, però si trova anche una sensibile differenza tra le aree che compongono il Regno Unito</a:t>
            </a:r>
          </a:p>
          <a:p>
            <a:pPr marL="0" indent="0">
              <a:buNone/>
            </a:pPr>
            <a:r>
              <a:rPr lang="it-IT" dirty="0" smtClean="0"/>
              <a:t>La popolazione è tra i 55 milioni di abitanti, quella scozzese è meno numerosa con poco più di 5 milioni di abitanti e quelle di Galles e Irlanda del Nord si aggirano tra i 3 milioni di abitanti.</a:t>
            </a:r>
          </a:p>
          <a:p>
            <a:pPr marL="0" indent="0">
              <a:buNone/>
            </a:pPr>
            <a:r>
              <a:rPr lang="it-IT" dirty="0" smtClean="0"/>
              <a:t>Le religioni </a:t>
            </a:r>
            <a:r>
              <a:rPr lang="it-IT" dirty="0" err="1" smtClean="0"/>
              <a:t>cche</a:t>
            </a:r>
            <a:r>
              <a:rPr lang="it-IT" dirty="0" smtClean="0"/>
              <a:t>  si possono trovare sono le seguenti: in Inghilterra l’Anglicanesimo, in Scozia la chiesa </a:t>
            </a:r>
            <a:r>
              <a:rPr lang="it-IT" dirty="0" err="1" smtClean="0"/>
              <a:t>Presbiteriana,in</a:t>
            </a:r>
            <a:r>
              <a:rPr lang="it-IT" dirty="0" smtClean="0"/>
              <a:t> Irlanda del Nord invece è protestante e per metà cattolica.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In ogni caso lo </a:t>
            </a:r>
            <a:r>
              <a:rPr lang="it-IT" dirty="0" err="1" smtClean="0"/>
              <a:t>staato</a:t>
            </a:r>
            <a:r>
              <a:rPr lang="it-IT" dirty="0" smtClean="0"/>
              <a:t> concede la libertà religiosa</a:t>
            </a:r>
          </a:p>
        </p:txBody>
      </p:sp>
    </p:spTree>
    <p:extLst>
      <p:ext uri="{BB962C8B-B14F-4D97-AF65-F5344CB8AC3E}">
        <p14:creationId xmlns:p14="http://schemas.microsoft.com/office/powerpoint/2010/main" val="169255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 ECONOMIA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L’ attività più importante del settore primario è la coltivazione di </a:t>
            </a:r>
            <a:r>
              <a:rPr lang="it-IT" dirty="0" err="1" smtClean="0"/>
              <a:t>cereali,patate,barbabietoleda</a:t>
            </a:r>
            <a:r>
              <a:rPr lang="it-IT" dirty="0" smtClean="0"/>
              <a:t> zucchero e a livello di allevamento si allevano i bovini ed ovini.</a:t>
            </a:r>
          </a:p>
          <a:p>
            <a:pPr marL="0" indent="0">
              <a:buNone/>
            </a:pPr>
            <a:r>
              <a:rPr lang="it-IT" dirty="0" smtClean="0"/>
              <a:t>Altre attività importanti sono: la pesca con allevamenti ittici e la produzione del latte.</a:t>
            </a:r>
          </a:p>
          <a:p>
            <a:pPr marL="0" indent="0">
              <a:buNone/>
            </a:pPr>
            <a:r>
              <a:rPr lang="it-IT" dirty="0" smtClean="0"/>
              <a:t>Nel settore secondario invece le </a:t>
            </a:r>
            <a:r>
              <a:rPr lang="it-IT" dirty="0" err="1" smtClean="0"/>
              <a:t>industrie:meccanica</a:t>
            </a:r>
            <a:r>
              <a:rPr lang="it-IT" dirty="0" smtClean="0"/>
              <a:t>, siderurgica e tessile.</a:t>
            </a:r>
          </a:p>
          <a:p>
            <a:pPr marL="0" indent="0">
              <a:buNone/>
            </a:pPr>
            <a:r>
              <a:rPr lang="it-IT" dirty="0" err="1" smtClean="0"/>
              <a:t>Recentamente</a:t>
            </a:r>
            <a:r>
              <a:rPr lang="it-IT" dirty="0" smtClean="0"/>
              <a:t> anche il settore </a:t>
            </a:r>
            <a:r>
              <a:rPr lang="it-IT" dirty="0" err="1" smtClean="0"/>
              <a:t>farmaceuttio</a:t>
            </a:r>
            <a:r>
              <a:rPr lang="it-IT" dirty="0" smtClean="0"/>
              <a:t> e quello delle materie plastiche hanno avuto un evidente sviluppo e vitali sono le industrie aereonautiche ed elettroniche, l’ industria automobilistica resta competitiva con quella alimentare dove si distinguono birrifici e distillerie di whisky.</a:t>
            </a:r>
          </a:p>
          <a:p>
            <a:pPr marL="0" indent="0">
              <a:buNone/>
            </a:pPr>
            <a:r>
              <a:rPr lang="it-IT" dirty="0" smtClean="0"/>
              <a:t>Infine per </a:t>
            </a:r>
            <a:r>
              <a:rPr lang="it-IT" dirty="0" err="1" smtClean="0"/>
              <a:t>ill</a:t>
            </a:r>
            <a:r>
              <a:rPr lang="it-IT" dirty="0" smtClean="0"/>
              <a:t> settore terziario è quello che emerge di più, il più dominante è quello finanziario, bancario ed </a:t>
            </a:r>
            <a:r>
              <a:rPr lang="it-IT" dirty="0" err="1" smtClean="0"/>
              <a:t>assicurativo:la</a:t>
            </a:r>
            <a:r>
              <a:rPr lang="it-IT" dirty="0" smtClean="0"/>
              <a:t> borsa di Londra.</a:t>
            </a:r>
          </a:p>
          <a:p>
            <a:pPr marL="0" indent="0">
              <a:buNone/>
            </a:pPr>
            <a:r>
              <a:rPr lang="it-IT" dirty="0" smtClean="0"/>
              <a:t>La logistica per lo scambio delle merci e possiede anche un </a:t>
            </a:r>
            <a:r>
              <a:rPr lang="it-IT" dirty="0" err="1" smtClean="0"/>
              <a:t>efficentissimo</a:t>
            </a:r>
            <a:r>
              <a:rPr lang="it-IT" dirty="0" smtClean="0"/>
              <a:t> sistema ferroviario ma il più importante rimane il turistico dato che ogni anno circa 37 milioni di persone visitano il Regno Unito classificato come la settima meta turistica mondiale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349830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528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Google Sans</vt:lpstr>
      <vt:lpstr>Tema di Office</vt:lpstr>
      <vt:lpstr>IL REGNO UNITO</vt:lpstr>
      <vt:lpstr>Da cosa è composto?</vt:lpstr>
      <vt:lpstr>La Gibilterra</vt:lpstr>
      <vt:lpstr>TERRITORIO E AMBIENTE</vt:lpstr>
      <vt:lpstr>I climi</vt:lpstr>
      <vt:lpstr>POPOLAZIONE E SOCIETA’</vt:lpstr>
      <vt:lpstr>L’ ECONOMIA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REGNO UNITO</dc:title>
  <dc:creator>Cellai Benedetta</dc:creator>
  <cp:lastModifiedBy>Cellai Benedetta</cp:lastModifiedBy>
  <cp:revision>7</cp:revision>
  <dcterms:created xsi:type="dcterms:W3CDTF">2025-02-23T12:54:24Z</dcterms:created>
  <dcterms:modified xsi:type="dcterms:W3CDTF">2025-02-23T13:51:19Z</dcterms:modified>
</cp:coreProperties>
</file>