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4" r:id="rId9"/>
    <p:sldId id="261" r:id="rId10"/>
    <p:sldId id="262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count Microsoft" initials="AM" lastIdx="1" clrIdx="0">
    <p:extLst>
      <p:ext uri="{19B8F6BF-5375-455C-9EA6-DF929625EA0E}">
        <p15:presenceInfo xmlns:p15="http://schemas.microsoft.com/office/powerpoint/2012/main" userId="94b5b0abd047064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16T10:27:16.01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FB4FD-33CE-4C76-A4C5-AF409A24C69C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9D41C-DEDC-4359-AC91-DF4FAEFB68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87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D41C-DEDC-4359-AC91-DF4FAEFB68C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311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D41C-DEDC-4359-AC91-DF4FAEFB68C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79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8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36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73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63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36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89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18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25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226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65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08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BCDEC-FE05-4D6A-A93B-957EF0A019D7}" type="datetimeFigureOut">
              <a:rPr lang="it-IT" smtClean="0"/>
              <a:t>16/03/2025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CD5A8-A94B-4838-B294-8366CBC1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97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comments" Target="../comments/commen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13"/>
            <a:ext cx="12355201" cy="6918913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961882" y="-796589"/>
            <a:ext cx="9144000" cy="2387600"/>
          </a:xfrm>
        </p:spPr>
        <p:txBody>
          <a:bodyPr>
            <a:normAutofit/>
          </a:bodyPr>
          <a:lstStyle/>
          <a:p>
            <a:r>
              <a:rPr lang="it-IT" sz="8000" dirty="0" smtClean="0"/>
              <a:t>CINA</a:t>
            </a:r>
            <a:endParaRPr lang="it-IT" sz="8000" dirty="0"/>
          </a:p>
        </p:txBody>
      </p:sp>
    </p:spTree>
    <p:extLst>
      <p:ext uri="{BB962C8B-B14F-4D97-AF65-F5344CB8AC3E}">
        <p14:creationId xmlns:p14="http://schemas.microsoft.com/office/powerpoint/2010/main" val="356089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033783" y="436728"/>
            <a:ext cx="4967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SETTORE TERZIARIO</a:t>
            </a:r>
            <a:endParaRPr lang="it-IT" sz="4400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212" y="1095305"/>
            <a:ext cx="3907302" cy="26032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644" y="4148919"/>
            <a:ext cx="3954820" cy="222458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381" y="4040804"/>
            <a:ext cx="4786069" cy="269216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96287" y="1610436"/>
            <a:ext cx="2415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Rappresenta più del 50% del PIL Cinese.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077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481070" y="463640"/>
            <a:ext cx="776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smtClean="0">
                <a:solidFill>
                  <a:srgbClr val="FF0000"/>
                </a:solidFill>
              </a:rPr>
              <a:t>TERRITORIO E AMBIENTE</a:t>
            </a:r>
            <a:endParaRPr lang="it-IT" sz="5400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3" y="3855734"/>
            <a:ext cx="2995409" cy="295514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92" y="3990334"/>
            <a:ext cx="3914104" cy="29551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2861" y="1386970"/>
            <a:ext cx="119891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È il quarto stato al mondo per superficie, dopo Russia, Canada e Stati Uniti.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Il clima è </a:t>
            </a:r>
            <a:r>
              <a:rPr lang="it-IT" dirty="0"/>
              <a:t>continentale </a:t>
            </a:r>
            <a:r>
              <a:rPr lang="it-IT" dirty="0" smtClean="0"/>
              <a:t>secco, </a:t>
            </a:r>
            <a:r>
              <a:rPr lang="it-IT" dirty="0"/>
              <a:t>con forti escursioni termiche stagionali, estati molto calde e inverni molto </a:t>
            </a:r>
            <a:r>
              <a:rPr lang="it-IT" dirty="0" smtClean="0"/>
              <a:t>freddi.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Cina esterna è costituita da un susseguirsi di catene montuose (di cui la più famosa è l’Himalaya, di cui fa parte la vetta più alta del mondo: l’Everest), altopiani e deserti.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Cina interna, in cui vive il 90% della popolazione  è caratterizzata dalla presenza di due grandi fiumi: il fiume Giallo e il fiume Azzurro.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977" y="3036482"/>
            <a:ext cx="3665419" cy="19939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977" y="5067807"/>
            <a:ext cx="2619375" cy="174307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352" y="5024495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0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78051" y="141667"/>
            <a:ext cx="6143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POPOLAZIONE E SOCIETA</a:t>
            </a:r>
            <a:r>
              <a:rPr lang="it-IT" sz="4800" dirty="0" smtClean="0">
                <a:solidFill>
                  <a:srgbClr val="FF0000"/>
                </a:solidFill>
              </a:rPr>
              <a:t>’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783"/>
            <a:ext cx="4031946" cy="25199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172" y="4138037"/>
            <a:ext cx="3152633" cy="229558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8941" y="1002359"/>
            <a:ext cx="40868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Secondo paese con più abitanti al mondo, dopo l’India.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Politica del figlio unico per evitare la sovrappopolazione, cessata nel 2013.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Più di 50 gruppi etnici e moltissimi dialetti.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L’etnia prevalente è quella Han e la lingua ufficiale è il cinese mandarino.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Riconosciuta la libertà di culto dopo il periodo dell’ateismo di stato.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105525" y="1002359"/>
            <a:ext cx="57310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Guidata dal partito Comunista Cinese, con a capo </a:t>
            </a:r>
            <a:r>
              <a:rPr lang="it-IT" dirty="0" err="1" smtClean="0"/>
              <a:t>Xi</a:t>
            </a:r>
            <a:r>
              <a:rPr lang="it-IT" dirty="0" smtClean="0"/>
              <a:t> </a:t>
            </a:r>
            <a:r>
              <a:rPr lang="it-IT" dirty="0" err="1" smtClean="0"/>
              <a:t>Jinping</a:t>
            </a:r>
            <a:r>
              <a:rPr lang="it-IT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Guerra civile, dopo la caduta dell’impero cinese, fra Comunisti e Nazionalisti, vinta dai Comunisti, guidati da Mao Zedong.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Nel 1949 nasce la Repubblica Popolare Cinese.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Controllo statale e repressione.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Apertura a libero mercato e crescita economica.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Il boom economico non va di pari passo con la tutela dei diritti umani.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073" y="4177802"/>
            <a:ext cx="3094006" cy="22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38659" y="244697"/>
            <a:ext cx="5756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smtClean="0">
                <a:solidFill>
                  <a:srgbClr val="FF0000"/>
                </a:solidFill>
              </a:rPr>
              <a:t>CITTA’ PRINCIPALI</a:t>
            </a:r>
            <a:endParaRPr lang="it-IT" sz="5400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65158" y="1130744"/>
            <a:ext cx="39280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PECHINO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 smtClean="0"/>
              <a:t>Capitale della Cina.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 smtClean="0"/>
              <a:t>Centro politico e amministrativo e culturale.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 smtClean="0"/>
              <a:t>Nel suo centro si trova la città proibita.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110" y="2352342"/>
            <a:ext cx="3016473" cy="212095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749" y="3412821"/>
            <a:ext cx="4164873" cy="27765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761" y="4473300"/>
            <a:ext cx="4172353" cy="21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5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44732" y="540913"/>
            <a:ext cx="1989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SHANGHAI</a:t>
            </a:r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02" y="3255433"/>
            <a:ext cx="5822389" cy="286414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224" y="3030526"/>
            <a:ext cx="4851589" cy="272901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75302" y="1510812"/>
            <a:ext cx="1104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Città più popolata della Cina e seconda megalopoli del mondo (41,6milioni di abitanti).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Principale centro economico e finanziario, sede della borsa e delle filiali delle banche internazionali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 Grande boom economico che l’ha resa una città futuristica.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Divisa tra città nuova </a:t>
            </a:r>
            <a:r>
              <a:rPr lang="it-IT" smtClean="0"/>
              <a:t>e vecchia.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5768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98794" y="518615"/>
            <a:ext cx="3207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/>
              <a:t>HONG KONG</a:t>
            </a:r>
            <a:endParaRPr lang="it-IT" sz="4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14400" y="1965278"/>
            <a:ext cx="10598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EX colonia britannica, tornata sotto il controllo della repubblica popolare cinese nel 1997.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Regione amministrativa speciale.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 Una delle aree più densamente popolate al mondo.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Importante centro finanziario internazionale, con una popolazione dal PIL pro capite tra i più alti del mondo.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665" y="3827733"/>
            <a:ext cx="4371548" cy="24480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51" y="3827733"/>
            <a:ext cx="3967467" cy="26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039738" y="286603"/>
            <a:ext cx="282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ECONOMIA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82137" y="1119116"/>
            <a:ext cx="46948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Grazie ad una crescita costante del PIL, la Cina è diventata la seconda potenza economica, dopo gli Stati Uniti.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Tutto questo è dovuto, oltre ad una politica di lavoro a basso costo e tassazione agevolata, al gran numero di esportazioni verso paesi esteri ed a una grande disponibilità di risorse minerarie ed energetiche.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L’enorme ricchezza prodotta non ha garantito miglioramenti significativi nella qualità della vita dei suoi abitanti, generando grandi disuguaglianze economiche.</a:t>
            </a:r>
            <a:endParaRPr lang="it-IT" dirty="0"/>
          </a:p>
          <a:p>
            <a:endParaRPr lang="it-IT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700" y="532263"/>
            <a:ext cx="4044286" cy="27725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929" y="3479567"/>
            <a:ext cx="4829601" cy="321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93498" y="151642"/>
            <a:ext cx="651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SETTORE PRIMARIO</a:t>
            </a:r>
            <a:endParaRPr lang="it-IT" sz="4800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4025" y="982639"/>
            <a:ext cx="255213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Settore in cui lavora circa il 28% della popolazione.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Cina è il primo produttore agricolo mondiale.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Vengono prodotti soprattutto riso, mais, tè, cotone, lino e tabacco.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L’allevamento può contare su un numero elevato di suini, ovini, caprini e animali da cortile.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In molte provincie sono diffuse la bachicultura, per la produzione della seta e la pesca.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247" y="1105912"/>
            <a:ext cx="3362799" cy="223779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47" y="3630306"/>
            <a:ext cx="3021429" cy="226607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423" y="234374"/>
            <a:ext cx="2619375" cy="174307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516203" y="2224807"/>
            <a:ext cx="3257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crescente domanda del mercato ha indotto la Cina ad optare sempre più per gli allevamenti intensivi.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882" y="3686387"/>
            <a:ext cx="2942747" cy="241416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7045" y="3920510"/>
            <a:ext cx="2594955" cy="21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1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79678" y="395786"/>
            <a:ext cx="6537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SETTORE SECONDARIO</a:t>
            </a:r>
            <a:endParaRPr lang="it-IT" sz="44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5701" y="1735007"/>
            <a:ext cx="35620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Contribuisce al PIL cinese per il 43%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Cina è la prima potenza industriale del mondo, grazie alla manodopera a basso costo ed agli investimenti delle multinazionali.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 primi settori a svilupparsi sono stati quelli dell’industria pesante, seguiti poi dall’industria leggera e dai settori tecnologici.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49" y="1165227"/>
            <a:ext cx="3537756" cy="235850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49" y="3523731"/>
            <a:ext cx="4126385" cy="235309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243" y="2334740"/>
            <a:ext cx="2979548" cy="237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601</Words>
  <Application>Microsoft Office PowerPoint</Application>
  <PresentationFormat>Widescreen</PresentationFormat>
  <Paragraphs>52</Paragraphs>
  <Slides>10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CINA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CINA</dc:title>
  <dc:creator>Account Microsoft</dc:creator>
  <cp:lastModifiedBy>Account Microsoft</cp:lastModifiedBy>
  <cp:revision>30</cp:revision>
  <dcterms:created xsi:type="dcterms:W3CDTF">2025-03-15T10:04:18Z</dcterms:created>
  <dcterms:modified xsi:type="dcterms:W3CDTF">2025-03-16T17:45:15Z</dcterms:modified>
</cp:coreProperties>
</file>